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5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cxnSp>
        <p:nvCxnSpPr>
          <p:cNvPr id="4" name="Straight Connector 7"/>
          <p:cNvCxnSpPr/>
          <p:nvPr/>
        </p:nvCxnSpPr>
        <p:spPr>
          <a:xfrm>
            <a:off x="1463675" y="3549650"/>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5" name="Straight Connector 12"/>
          <p:cNvCxnSpPr/>
          <p:nvPr/>
        </p:nvCxnSpPr>
        <p:spPr>
          <a:xfrm>
            <a:off x="4708525" y="3549650"/>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6" name="Oval 13"/>
          <p:cNvSpPr/>
          <p:nvPr/>
        </p:nvSpPr>
        <p:spPr>
          <a:xfrm>
            <a:off x="4540250" y="3525838"/>
            <a:ext cx="46038" cy="46037"/>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anchor="ctr"/>
          <a:lstStyle/>
          <a:p>
            <a:pPr algn="ctr"/>
            <a:endParaRPr lang="en-US">
              <a:solidFill>
                <a:srgbClr val="FF42A9"/>
              </a:solidFill>
              <a:cs typeface="Arial" charset="0"/>
            </a:endParaRPr>
          </a:p>
        </p:txBody>
      </p:sp>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28" name="Title 27"/>
          <p:cNvSpPr>
            <a:spLocks noGrp="1"/>
          </p:cNvSpPr>
          <p:nvPr>
            <p:ph type="ctrTitle"/>
          </p:nvPr>
        </p:nvSpPr>
        <p:spPr>
          <a:xfrm>
            <a:off x="457200" y="1433732"/>
            <a:ext cx="8305800" cy="1981200"/>
          </a:xfrm>
          <a:ln w="6350" cap="rnd">
            <a:noFill/>
          </a:ln>
        </p:spPr>
        <p:txBody>
          <a:bodyPr>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lang="en-US" smtClean="0"/>
              <a:t>Click to edit Master title style</a:t>
            </a:r>
            <a:endParaRPr lang="en-US"/>
          </a:p>
        </p:txBody>
      </p:sp>
      <p:sp>
        <p:nvSpPr>
          <p:cNvPr id="7" name="Date Placeholder 14"/>
          <p:cNvSpPr>
            <a:spLocks noGrp="1"/>
          </p:cNvSpPr>
          <p:nvPr>
            <p:ph type="dt" sz="half" idx="10"/>
          </p:nvPr>
        </p:nvSpPr>
        <p:spPr/>
        <p:txBody>
          <a:bodyPr/>
          <a:lstStyle>
            <a:lvl1pPr>
              <a:defRPr/>
            </a:lvl1pPr>
          </a:lstStyle>
          <a:p>
            <a:fld id="{C124D078-1D8E-462B-95AB-498746119324}" type="datetimeFigureOut">
              <a:rPr lang="en-US"/>
              <a:pPr/>
              <a:t>12/10/2012</a:t>
            </a:fld>
            <a:endParaRPr lang="en-US"/>
          </a:p>
        </p:txBody>
      </p:sp>
      <p:sp>
        <p:nvSpPr>
          <p:cNvPr id="8" name="Slide Number Placeholder 15"/>
          <p:cNvSpPr>
            <a:spLocks noGrp="1"/>
          </p:cNvSpPr>
          <p:nvPr>
            <p:ph type="sldNum" sz="quarter" idx="11"/>
          </p:nvPr>
        </p:nvSpPr>
        <p:spPr/>
        <p:txBody>
          <a:bodyPr/>
          <a:lstStyle>
            <a:lvl1pPr>
              <a:defRPr/>
            </a:lvl1pPr>
          </a:lstStyle>
          <a:p>
            <a:fld id="{F2388143-E92D-4C6A-B600-AD9F5DD1688F}" type="slidenum">
              <a:rPr lang="en-US"/>
              <a:pPr/>
              <a:t>‹#›</a:t>
            </a:fld>
            <a:endParaRPr lang="en-US"/>
          </a:p>
        </p:txBody>
      </p:sp>
      <p:sp>
        <p:nvSpPr>
          <p:cNvPr id="10" name="Footer Placeholder 16"/>
          <p:cNvSpPr>
            <a:spLocks noGrp="1"/>
          </p:cNvSpPr>
          <p:nvPr>
            <p:ph type="ftr" sz="quarter" idx="12"/>
          </p:nvPr>
        </p:nvSpPr>
        <p:spPr/>
        <p:txBody>
          <a:bodyPr/>
          <a:lstStyle>
            <a:lvl1pPr>
              <a:defRPr/>
            </a:lvl1p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3"/>
          <p:cNvSpPr>
            <a:spLocks noGrp="1"/>
          </p:cNvSpPr>
          <p:nvPr>
            <p:ph type="dt" sz="half" idx="10"/>
          </p:nvPr>
        </p:nvSpPr>
        <p:spPr/>
        <p:txBody>
          <a:bodyPr/>
          <a:lstStyle>
            <a:lvl1pPr>
              <a:defRPr/>
            </a:lvl1pPr>
          </a:lstStyle>
          <a:p>
            <a:fld id="{82BFFEDB-390F-4BFF-8BB3-A42D0E537FA1}" type="datetimeFigureOut">
              <a:rPr lang="en-US"/>
              <a:pPr/>
              <a:t>12/10/2012</a:t>
            </a:fld>
            <a:endParaRPr lang="en-US"/>
          </a:p>
        </p:txBody>
      </p:sp>
      <p:sp>
        <p:nvSpPr>
          <p:cNvPr id="5" name="Footer Placeholder 9"/>
          <p:cNvSpPr>
            <a:spLocks noGrp="1"/>
          </p:cNvSpPr>
          <p:nvPr>
            <p:ph type="ftr" sz="quarter" idx="11"/>
          </p:nvPr>
        </p:nvSpPr>
        <p:spPr/>
        <p:txBody>
          <a:bodyPr/>
          <a:lstStyle>
            <a:lvl1pPr>
              <a:defRPr/>
            </a:lvl1pPr>
          </a:lstStyle>
          <a:p>
            <a:endParaRPr lang="en-US"/>
          </a:p>
        </p:txBody>
      </p:sp>
      <p:sp>
        <p:nvSpPr>
          <p:cNvPr id="6" name="Slide Number Placeholder 21"/>
          <p:cNvSpPr>
            <a:spLocks noGrp="1"/>
          </p:cNvSpPr>
          <p:nvPr>
            <p:ph type="sldNum" sz="quarter" idx="12"/>
          </p:nvPr>
        </p:nvSpPr>
        <p:spPr/>
        <p:txBody>
          <a:bodyPr/>
          <a:lstStyle>
            <a:lvl1pPr>
              <a:defRPr/>
            </a:lvl1pPr>
          </a:lstStyle>
          <a:p>
            <a:fld id="{30D48684-0F41-41FC-96E8-A89B21726E24}"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3"/>
          <p:cNvSpPr>
            <a:spLocks noGrp="1"/>
          </p:cNvSpPr>
          <p:nvPr>
            <p:ph type="dt" sz="half" idx="10"/>
          </p:nvPr>
        </p:nvSpPr>
        <p:spPr/>
        <p:txBody>
          <a:bodyPr/>
          <a:lstStyle>
            <a:lvl1pPr>
              <a:defRPr/>
            </a:lvl1pPr>
          </a:lstStyle>
          <a:p>
            <a:fld id="{44DBAC3E-C2F7-4303-B805-3C8946F0D1D4}" type="datetimeFigureOut">
              <a:rPr lang="en-US"/>
              <a:pPr/>
              <a:t>12/10/2012</a:t>
            </a:fld>
            <a:endParaRPr lang="en-US"/>
          </a:p>
        </p:txBody>
      </p:sp>
      <p:sp>
        <p:nvSpPr>
          <p:cNvPr id="5" name="Footer Placeholder 9"/>
          <p:cNvSpPr>
            <a:spLocks noGrp="1"/>
          </p:cNvSpPr>
          <p:nvPr>
            <p:ph type="ftr" sz="quarter" idx="11"/>
          </p:nvPr>
        </p:nvSpPr>
        <p:spPr/>
        <p:txBody>
          <a:bodyPr/>
          <a:lstStyle>
            <a:lvl1pPr>
              <a:defRPr/>
            </a:lvl1pPr>
          </a:lstStyle>
          <a:p>
            <a:endParaRPr lang="en-US"/>
          </a:p>
        </p:txBody>
      </p:sp>
      <p:sp>
        <p:nvSpPr>
          <p:cNvPr id="6" name="Slide Number Placeholder 21"/>
          <p:cNvSpPr>
            <a:spLocks noGrp="1"/>
          </p:cNvSpPr>
          <p:nvPr>
            <p:ph type="sldNum" sz="quarter" idx="12"/>
          </p:nvPr>
        </p:nvSpPr>
        <p:spPr/>
        <p:txBody>
          <a:bodyPr/>
          <a:lstStyle>
            <a:lvl1pPr>
              <a:defRPr/>
            </a:lvl1pPr>
          </a:lstStyle>
          <a:p>
            <a:fld id="{1963484C-1016-47F4-BB5C-A8AD2DFCF83E}"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7" name="Title 16"/>
          <p:cNvSpPr>
            <a:spLocks noGrp="1"/>
          </p:cNvSpPr>
          <p:nvPr>
            <p:ph type="title"/>
          </p:nvPr>
        </p:nvSpPr>
        <p:spPr/>
        <p:txBody>
          <a:bodyPr rtlCol="0"/>
          <a:lstStyle/>
          <a:p>
            <a:r>
              <a:rPr lang="en-US" smtClean="0"/>
              <a:t>Click to edit Master title style</a:t>
            </a:r>
            <a:endParaRPr lang="en-US"/>
          </a:p>
        </p:txBody>
      </p:sp>
      <p:sp>
        <p:nvSpPr>
          <p:cNvPr id="4" name="Date Placeholder 23"/>
          <p:cNvSpPr>
            <a:spLocks noGrp="1"/>
          </p:cNvSpPr>
          <p:nvPr>
            <p:ph type="dt" sz="half" idx="10"/>
          </p:nvPr>
        </p:nvSpPr>
        <p:spPr/>
        <p:txBody>
          <a:bodyPr/>
          <a:lstStyle>
            <a:lvl1pPr>
              <a:defRPr/>
            </a:lvl1pPr>
          </a:lstStyle>
          <a:p>
            <a:fld id="{103734D3-8B61-4FE2-BEF8-D93A94C02955}" type="datetimeFigureOut">
              <a:rPr lang="en-US"/>
              <a:pPr/>
              <a:t>12/10/2012</a:t>
            </a:fld>
            <a:endParaRPr lang="en-US"/>
          </a:p>
        </p:txBody>
      </p:sp>
      <p:sp>
        <p:nvSpPr>
          <p:cNvPr id="5" name="Footer Placeholder 9"/>
          <p:cNvSpPr>
            <a:spLocks noGrp="1"/>
          </p:cNvSpPr>
          <p:nvPr>
            <p:ph type="ftr" sz="quarter" idx="11"/>
          </p:nvPr>
        </p:nvSpPr>
        <p:spPr/>
        <p:txBody>
          <a:bodyPr/>
          <a:lstStyle>
            <a:lvl1pPr>
              <a:defRPr/>
            </a:lvl1pPr>
          </a:lstStyle>
          <a:p>
            <a:endParaRPr lang="en-US"/>
          </a:p>
        </p:txBody>
      </p:sp>
      <p:sp>
        <p:nvSpPr>
          <p:cNvPr id="6" name="Slide Number Placeholder 21"/>
          <p:cNvSpPr>
            <a:spLocks noGrp="1"/>
          </p:cNvSpPr>
          <p:nvPr>
            <p:ph type="sldNum" sz="quarter" idx="12"/>
          </p:nvPr>
        </p:nvSpPr>
        <p:spPr/>
        <p:txBody>
          <a:bodyPr/>
          <a:lstStyle>
            <a:lvl1pPr>
              <a:defRPr/>
            </a:lvl1pPr>
          </a:lstStyle>
          <a:p>
            <a:fld id="{4340DD70-CEA6-41D5-9474-1659FA64D368}"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cxnSp>
        <p:nvCxnSpPr>
          <p:cNvPr id="4" name="Straight Connector 3"/>
          <p:cNvCxnSpPr/>
          <p:nvPr/>
        </p:nvCxnSpPr>
        <p:spPr>
          <a:xfrm>
            <a:off x="685800" y="4916488"/>
            <a:ext cx="7924800" cy="4762"/>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lang="en-US" smtClean="0"/>
              <a:t>Click to edit Master title style</a:t>
            </a:r>
            <a:endParaRPr lang="en-US"/>
          </a:p>
        </p:txBody>
      </p:sp>
      <p:sp>
        <p:nvSpPr>
          <p:cNvPr id="3" name="Text Placeholder 2"/>
          <p:cNvSpPr>
            <a:spLocks noGrp="1"/>
          </p:cNvSpPr>
          <p:nvPr>
            <p:ph type="body" idx="1"/>
          </p:nvPr>
        </p:nvSpPr>
        <p:spPr>
          <a:xfrm>
            <a:off x="685800" y="4958864"/>
            <a:ext cx="7924800" cy="984736"/>
          </a:xfrm>
        </p:spPr>
        <p:txBody>
          <a:bodyPr/>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9B680EC6-85D5-41F8-BBF6-A144790E2731}" type="datetimeFigureOut">
              <a:rPr lang="en-US"/>
              <a:pPr/>
              <a:t>12/10/2012</a:t>
            </a:fld>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9F60230C-512C-49EB-BA91-DCDE6B5F6DA8}"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11" name="Content Placeholder 10"/>
          <p:cNvSpPr>
            <a:spLocks noGrp="1"/>
          </p:cNvSpPr>
          <p:nvPr>
            <p:ph sz="half" idx="1"/>
          </p:nvPr>
        </p:nvSpPr>
        <p:spPr>
          <a:xfrm>
            <a:off x="457200" y="1524000"/>
            <a:ext cx="4059936"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half" idx="2"/>
          </p:nvPr>
        </p:nvSpPr>
        <p:spPr>
          <a:xfrm>
            <a:off x="4648200" y="1524000"/>
            <a:ext cx="4059936"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23"/>
          <p:cNvSpPr>
            <a:spLocks noGrp="1"/>
          </p:cNvSpPr>
          <p:nvPr>
            <p:ph type="dt" sz="half" idx="10"/>
          </p:nvPr>
        </p:nvSpPr>
        <p:spPr/>
        <p:txBody>
          <a:bodyPr/>
          <a:lstStyle>
            <a:lvl1pPr>
              <a:defRPr/>
            </a:lvl1pPr>
          </a:lstStyle>
          <a:p>
            <a:fld id="{8B188813-20DB-45B4-8F11-47A243E72A19}" type="datetimeFigureOut">
              <a:rPr lang="en-US"/>
              <a:pPr/>
              <a:t>12/10/2012</a:t>
            </a:fld>
            <a:endParaRPr lang="en-US"/>
          </a:p>
        </p:txBody>
      </p:sp>
      <p:sp>
        <p:nvSpPr>
          <p:cNvPr id="6" name="Footer Placeholder 9"/>
          <p:cNvSpPr>
            <a:spLocks noGrp="1"/>
          </p:cNvSpPr>
          <p:nvPr>
            <p:ph type="ftr" sz="quarter" idx="11"/>
          </p:nvPr>
        </p:nvSpPr>
        <p:spPr/>
        <p:txBody>
          <a:bodyPr/>
          <a:lstStyle>
            <a:lvl1pPr>
              <a:defRPr/>
            </a:lvl1pPr>
          </a:lstStyle>
          <a:p>
            <a:endParaRPr lang="en-US"/>
          </a:p>
        </p:txBody>
      </p:sp>
      <p:sp>
        <p:nvSpPr>
          <p:cNvPr id="7" name="Slide Number Placeholder 21"/>
          <p:cNvSpPr>
            <a:spLocks noGrp="1"/>
          </p:cNvSpPr>
          <p:nvPr>
            <p:ph type="sldNum" sz="quarter" idx="12"/>
          </p:nvPr>
        </p:nvSpPr>
        <p:spPr/>
        <p:txBody>
          <a:bodyPr/>
          <a:lstStyle>
            <a:lvl1pPr>
              <a:defRPr/>
            </a:lvl1pPr>
          </a:lstStyle>
          <a:p>
            <a:fld id="{E95342BD-9418-4938-8E8B-FB637FD7DAE5}"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9"/>
          <p:cNvCxnSpPr/>
          <p:nvPr/>
        </p:nvCxnSpPr>
        <p:spPr>
          <a:xfrm>
            <a:off x="563563" y="2179638"/>
            <a:ext cx="3748087" cy="1587"/>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8" name="Straight Connector 16"/>
          <p:cNvCxnSpPr/>
          <p:nvPr/>
        </p:nvCxnSpPr>
        <p:spPr>
          <a:xfrm>
            <a:off x="4754563" y="2179638"/>
            <a:ext cx="3749675" cy="1587"/>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4" name="Content Placeholder 33"/>
          <p:cNvSpPr>
            <a:spLocks noGrp="1"/>
          </p:cNvSpPr>
          <p:nvPr>
            <p:ph sz="quarter" idx="4"/>
          </p:nvPr>
        </p:nvSpPr>
        <p:spPr>
          <a:xfrm>
            <a:off x="4649788" y="2201896"/>
            <a:ext cx="4038600" cy="39136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p:nvPr>
        </p:nvSpPr>
        <p:spPr>
          <a:xfrm>
            <a:off x="457200" y="155448"/>
            <a:ext cx="8229600" cy="1143000"/>
          </a:xfrm>
        </p:spPr>
        <p:txBody>
          <a:bodyPr/>
          <a:lstStyle>
            <a:lvl1pPr>
              <a:defRPr/>
            </a:lvl1pPr>
          </a:lstStyle>
          <a:p>
            <a:r>
              <a:rPr lang="en-US" smtClean="0"/>
              <a:t>Click to edit Master title style</a:t>
            </a:r>
            <a:endParaRPr lang="en-US"/>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9" name="Slide Number Placeholder 8"/>
          <p:cNvSpPr>
            <a:spLocks noGrp="1"/>
          </p:cNvSpPr>
          <p:nvPr>
            <p:ph type="sldNum" sz="quarter" idx="10"/>
          </p:nvPr>
        </p:nvSpPr>
        <p:spPr/>
        <p:txBody>
          <a:bodyPr/>
          <a:lstStyle>
            <a:lvl1pPr>
              <a:defRPr/>
            </a:lvl1pPr>
          </a:lstStyle>
          <a:p>
            <a:fld id="{7415F1CE-458B-4255-BF3D-F8D3E09A5B8A}" type="slidenum">
              <a:rPr lang="en-US"/>
              <a:pPr/>
              <a:t>‹#›</a:t>
            </a:fld>
            <a:endParaRPr lang="en-US"/>
          </a:p>
        </p:txBody>
      </p:sp>
      <p:sp>
        <p:nvSpPr>
          <p:cNvPr id="10" name="Footer Placeholder 7"/>
          <p:cNvSpPr>
            <a:spLocks noGrp="1"/>
          </p:cNvSpPr>
          <p:nvPr>
            <p:ph type="ftr" sz="quarter" idx="11"/>
          </p:nvPr>
        </p:nvSpPr>
        <p:spPr/>
        <p:txBody>
          <a:bodyPr/>
          <a:lstStyle>
            <a:lvl1pPr>
              <a:defRPr/>
            </a:lvl1pPr>
          </a:lstStyle>
          <a:p>
            <a:endParaRPr lang="en-US"/>
          </a:p>
        </p:txBody>
      </p:sp>
      <p:sp>
        <p:nvSpPr>
          <p:cNvPr id="11" name="Date Placeholder 6"/>
          <p:cNvSpPr>
            <a:spLocks noGrp="1"/>
          </p:cNvSpPr>
          <p:nvPr>
            <p:ph type="dt" sz="half" idx="12"/>
          </p:nvPr>
        </p:nvSpPr>
        <p:spPr/>
        <p:txBody>
          <a:bodyPr/>
          <a:lstStyle>
            <a:lvl1pPr>
              <a:defRPr/>
            </a:lvl1pPr>
          </a:lstStyle>
          <a:p>
            <a:fld id="{C6CF7F52-74F2-47F0-AF55-8B3DE32925D8}" type="datetimeFigureOut">
              <a:rPr lang="en-US"/>
              <a:pPr/>
              <a:t>12/10/2012</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3"/>
          <p:cNvSpPr>
            <a:spLocks noGrp="1"/>
          </p:cNvSpPr>
          <p:nvPr>
            <p:ph type="dt" sz="half" idx="10"/>
          </p:nvPr>
        </p:nvSpPr>
        <p:spPr/>
        <p:txBody>
          <a:bodyPr/>
          <a:lstStyle>
            <a:lvl1pPr>
              <a:defRPr/>
            </a:lvl1pPr>
          </a:lstStyle>
          <a:p>
            <a:fld id="{F406A64C-DF9A-4DD9-9399-B7A9CF374632}" type="datetimeFigureOut">
              <a:rPr lang="en-US"/>
              <a:pPr/>
              <a:t>12/10/2012</a:t>
            </a:fld>
            <a:endParaRPr lang="en-US"/>
          </a:p>
        </p:txBody>
      </p:sp>
      <p:sp>
        <p:nvSpPr>
          <p:cNvPr id="4" name="Footer Placeholder 9"/>
          <p:cNvSpPr>
            <a:spLocks noGrp="1"/>
          </p:cNvSpPr>
          <p:nvPr>
            <p:ph type="ftr" sz="quarter" idx="11"/>
          </p:nvPr>
        </p:nvSpPr>
        <p:spPr/>
        <p:txBody>
          <a:bodyPr/>
          <a:lstStyle>
            <a:lvl1pPr>
              <a:defRPr/>
            </a:lvl1pPr>
          </a:lstStyle>
          <a:p>
            <a:endParaRPr lang="en-US"/>
          </a:p>
        </p:txBody>
      </p:sp>
      <p:sp>
        <p:nvSpPr>
          <p:cNvPr id="5" name="Slide Number Placeholder 21"/>
          <p:cNvSpPr>
            <a:spLocks noGrp="1"/>
          </p:cNvSpPr>
          <p:nvPr>
            <p:ph type="sldNum" sz="quarter" idx="12"/>
          </p:nvPr>
        </p:nvSpPr>
        <p:spPr/>
        <p:txBody>
          <a:bodyPr/>
          <a:lstStyle>
            <a:lvl1pPr>
              <a:defRPr/>
            </a:lvl1pPr>
          </a:lstStyle>
          <a:p>
            <a:fld id="{E8739C79-97AF-4FDE-BE23-C9893FCAB984}"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23"/>
          <p:cNvSpPr>
            <a:spLocks noGrp="1"/>
          </p:cNvSpPr>
          <p:nvPr>
            <p:ph type="dt" sz="half" idx="10"/>
          </p:nvPr>
        </p:nvSpPr>
        <p:spPr/>
        <p:txBody>
          <a:bodyPr/>
          <a:lstStyle>
            <a:lvl1pPr>
              <a:defRPr/>
            </a:lvl1pPr>
          </a:lstStyle>
          <a:p>
            <a:fld id="{8EB51B35-4C20-472B-9F61-365A0CEEEAEC}" type="datetimeFigureOut">
              <a:rPr lang="en-US"/>
              <a:pPr/>
              <a:t>12/10/2012</a:t>
            </a:fld>
            <a:endParaRPr lang="en-US"/>
          </a:p>
        </p:txBody>
      </p:sp>
      <p:sp>
        <p:nvSpPr>
          <p:cNvPr id="3" name="Footer Placeholder 9"/>
          <p:cNvSpPr>
            <a:spLocks noGrp="1"/>
          </p:cNvSpPr>
          <p:nvPr>
            <p:ph type="ftr" sz="quarter" idx="11"/>
          </p:nvPr>
        </p:nvSpPr>
        <p:spPr/>
        <p:txBody>
          <a:bodyPr/>
          <a:lstStyle>
            <a:lvl1pPr>
              <a:defRPr/>
            </a:lvl1pPr>
          </a:lstStyle>
          <a:p>
            <a:endParaRPr lang="en-US"/>
          </a:p>
        </p:txBody>
      </p:sp>
      <p:sp>
        <p:nvSpPr>
          <p:cNvPr id="4" name="Slide Number Placeholder 21"/>
          <p:cNvSpPr>
            <a:spLocks noGrp="1"/>
          </p:cNvSpPr>
          <p:nvPr>
            <p:ph type="sldNum" sz="quarter" idx="12"/>
          </p:nvPr>
        </p:nvSpPr>
        <p:spPr/>
        <p:txBody>
          <a:bodyPr/>
          <a:lstStyle>
            <a:lvl1pPr>
              <a:defRPr/>
            </a:lvl1pPr>
          </a:lstStyle>
          <a:p>
            <a:fld id="{88374067-0802-4E92-AC41-2844B7EF2BA9}"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Text Placeholder 2"/>
          <p:cNvSpPr>
            <a:spLocks noGrp="1"/>
          </p:cNvSpPr>
          <p:nvPr>
            <p:ph type="body" idx="2"/>
          </p:nvPr>
        </p:nvSpPr>
        <p:spPr>
          <a:xfrm>
            <a:off x="6781800" y="1600200"/>
            <a:ext cx="1984248" cy="3733800"/>
          </a:xfrm>
        </p:spPr>
        <p:txBody>
          <a:bodyPr/>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31" name="Title 30"/>
          <p:cNvSpPr>
            <a:spLocks noGrp="1"/>
          </p:cNvSpPr>
          <p:nvPr>
            <p:ph type="title"/>
          </p:nvPr>
        </p:nvSpPr>
        <p:spPr>
          <a:xfrm>
            <a:off x="6781800" y="457200"/>
            <a:ext cx="1981200" cy="1066800"/>
          </a:xfrm>
        </p:spPr>
        <p:txBody>
          <a:bodyPr lIns="91440" tIns="91440"/>
          <a:lstStyle>
            <a:lvl1pPr algn="l">
              <a:buNone/>
              <a:defRPr sz="1800" b="1" spc="-50" baseline="0">
                <a:ln w="3175">
                  <a:noFill/>
                </a:ln>
                <a:solidFill>
                  <a:schemeClr val="tx2"/>
                </a:solidFill>
                <a:effectLst/>
                <a:latin typeface="+mn-lt"/>
                <a:ea typeface="+mn-ea"/>
                <a:cs typeface="+mn-cs"/>
              </a:defRPr>
            </a:lvl1pPr>
          </a:lstStyle>
          <a:p>
            <a:r>
              <a:rPr lang="en-US" smtClean="0"/>
              <a:t>Click to edit Master title style</a:t>
            </a:r>
            <a:endParaRPr lang="en-US"/>
          </a:p>
        </p:txBody>
      </p:sp>
      <p:sp>
        <p:nvSpPr>
          <p:cNvPr id="5" name="Date Placeholder 7"/>
          <p:cNvSpPr>
            <a:spLocks noGrp="1"/>
          </p:cNvSpPr>
          <p:nvPr>
            <p:ph type="dt" sz="half" idx="10"/>
          </p:nvPr>
        </p:nvSpPr>
        <p:spPr/>
        <p:txBody>
          <a:bodyPr/>
          <a:lstStyle>
            <a:lvl1pPr>
              <a:defRPr/>
            </a:lvl1pPr>
          </a:lstStyle>
          <a:p>
            <a:fld id="{17DC97B3-E238-43D4-B378-0A43957E46FD}" type="datetimeFigureOut">
              <a:rPr lang="en-US"/>
              <a:pPr/>
              <a:t>12/10/2012</a:t>
            </a:fld>
            <a:endParaRPr lang="en-US"/>
          </a:p>
        </p:txBody>
      </p:sp>
      <p:sp>
        <p:nvSpPr>
          <p:cNvPr id="6" name="Slide Number Placeholder 8"/>
          <p:cNvSpPr>
            <a:spLocks noGrp="1"/>
          </p:cNvSpPr>
          <p:nvPr>
            <p:ph type="sldNum" sz="quarter" idx="11"/>
          </p:nvPr>
        </p:nvSpPr>
        <p:spPr/>
        <p:txBody>
          <a:bodyPr/>
          <a:lstStyle>
            <a:lvl1pPr>
              <a:defRPr/>
            </a:lvl1pPr>
          </a:lstStyle>
          <a:p>
            <a:fld id="{3A45B2A3-A6AC-4BE8-8CF5-8EC8330460AC}" type="slidenum">
              <a:rPr lang="en-US"/>
              <a:pPr/>
              <a:t>‹#›</a:t>
            </a:fld>
            <a:endParaRPr lang="en-US"/>
          </a:p>
        </p:txBody>
      </p:sp>
      <p:sp>
        <p:nvSpPr>
          <p:cNvPr id="7" name="Footer Placeholder 9"/>
          <p:cNvSpPr>
            <a:spLocks noGrp="1"/>
          </p:cNvSpPr>
          <p:nvPr>
            <p:ph type="ftr" sz="quarter" idx="12"/>
          </p:nvPr>
        </p:nvSpPr>
        <p:spPr/>
        <p:txBody>
          <a:bodyPr/>
          <a:lstStyle>
            <a:lvl1pPr>
              <a:defRPr/>
            </a:lvl1p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lstStyle>
            <a:lvl1pPr algn="l">
              <a:buNone/>
              <a:defRPr sz="1800" b="1" spc="-50" baseline="0">
                <a:ln w="3175">
                  <a:noFill/>
                </a:ln>
                <a:solidFill>
                  <a:schemeClr val="tx2"/>
                </a:solidFill>
                <a:effectLst/>
                <a:latin typeface="+mn-lt"/>
                <a:ea typeface="+mn-ea"/>
                <a:cs typeface="+mn-cs"/>
              </a:defRPr>
            </a:lvl1pPr>
          </a:lstStyle>
          <a:p>
            <a:r>
              <a:rPr lang="en-US" smtClean="0"/>
              <a:t>Click to edit Master title style</a:t>
            </a:r>
            <a:endParaRPr lang="en-US"/>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normAutofit/>
          </a:bodyPr>
          <a:lstStyle>
            <a:lvl1pPr marL="0" indent="0">
              <a:buNone/>
              <a:defRPr sz="3200">
                <a:solidFill>
                  <a:schemeClr val="bg1"/>
                </a:solidFill>
              </a:defRPr>
            </a:lvl1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6629400" y="1600200"/>
            <a:ext cx="2057400" cy="4419600"/>
          </a:xfrm>
        </p:spPr>
        <p:txBody>
          <a:bodyPr/>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a:r>
              <a:rPr lang="en-US" smtClean="0"/>
              <a:t>Click to edit Master text styles</a:t>
            </a:r>
          </a:p>
        </p:txBody>
      </p:sp>
      <p:sp>
        <p:nvSpPr>
          <p:cNvPr id="5" name="Date Placeholder 7"/>
          <p:cNvSpPr>
            <a:spLocks noGrp="1"/>
          </p:cNvSpPr>
          <p:nvPr>
            <p:ph type="dt" sz="half" idx="10"/>
          </p:nvPr>
        </p:nvSpPr>
        <p:spPr/>
        <p:txBody>
          <a:bodyPr/>
          <a:lstStyle>
            <a:lvl1pPr>
              <a:defRPr/>
            </a:lvl1pPr>
          </a:lstStyle>
          <a:p>
            <a:fld id="{FE7FDB4C-76A4-4FA0-AC70-8B512F957626}" type="datetimeFigureOut">
              <a:rPr lang="en-US"/>
              <a:pPr/>
              <a:t>12/10/2012</a:t>
            </a:fld>
            <a:endParaRPr lang="en-US"/>
          </a:p>
        </p:txBody>
      </p:sp>
      <p:sp>
        <p:nvSpPr>
          <p:cNvPr id="6" name="Slide Number Placeholder 8"/>
          <p:cNvSpPr>
            <a:spLocks noGrp="1"/>
          </p:cNvSpPr>
          <p:nvPr>
            <p:ph type="sldNum" sz="quarter" idx="11"/>
          </p:nvPr>
        </p:nvSpPr>
        <p:spPr/>
        <p:txBody>
          <a:bodyPr/>
          <a:lstStyle>
            <a:lvl1pPr>
              <a:defRPr/>
            </a:lvl1pPr>
          </a:lstStyle>
          <a:p>
            <a:fld id="{8B7CCE95-786A-40AF-8F8B-F1F39A39A36C}" type="slidenum">
              <a:rPr lang="en-US"/>
              <a:pPr/>
              <a:t>‹#›</a:t>
            </a:fld>
            <a:endParaRPr lang="en-US"/>
          </a:p>
        </p:txBody>
      </p:sp>
      <p:sp>
        <p:nvSpPr>
          <p:cNvPr id="7" name="Footer Placeholder 9"/>
          <p:cNvSpPr>
            <a:spLocks noGrp="1"/>
          </p:cNvSpPr>
          <p:nvPr>
            <p:ph type="ftr" sz="quarter" idx="12"/>
          </p:nvPr>
        </p:nvSpPr>
        <p:spPr/>
        <p:txBody>
          <a:bodyPr/>
          <a:lstStyle>
            <a:lvl1pPr>
              <a:defRPr/>
            </a:lvl1p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26" name="Text Placeholder 8"/>
          <p:cNvSpPr>
            <a:spLocks noGrp="1"/>
          </p:cNvSpPr>
          <p:nvPr>
            <p:ph type="body" idx="1"/>
          </p:nvPr>
        </p:nvSpPr>
        <p:spPr bwMode="auto">
          <a:xfrm>
            <a:off x="457200" y="1447800"/>
            <a:ext cx="8229600" cy="4678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4" name="Date Placeholder 23"/>
          <p:cNvSpPr>
            <a:spLocks noGrp="1"/>
          </p:cNvSpPr>
          <p:nvPr>
            <p:ph type="dt" sz="half" idx="2"/>
          </p:nvPr>
        </p:nvSpPr>
        <p:spPr>
          <a:xfrm>
            <a:off x="5791200" y="6203950"/>
            <a:ext cx="2590800" cy="384175"/>
          </a:xfrm>
          <a:prstGeom prst="rect">
            <a:avLst/>
          </a:prstGeom>
        </p:spPr>
        <p:txBody>
          <a:bodyPr vert="horz" wrap="square" lIns="91440" tIns="45720" rIns="91440" bIns="45720" numCol="1" anchor="ctr" anchorCtr="0" compatLnSpc="1">
            <a:prstTxWarp prst="textNoShape">
              <a:avLst/>
            </a:prstTxWarp>
          </a:bodyPr>
          <a:lstStyle>
            <a:lvl1pPr>
              <a:defRPr sz="1200">
                <a:solidFill>
                  <a:schemeClr val="tx2"/>
                </a:solidFill>
                <a:latin typeface="Constantia" pitchFamily="18" charset="0"/>
              </a:defRPr>
            </a:lvl1pPr>
          </a:lstStyle>
          <a:p>
            <a:fld id="{2AAD7570-09C2-41B9-99E5-D05109F0407F}" type="datetimeFigureOut">
              <a:rPr lang="en-US"/>
              <a:pPr/>
              <a:t>12/10/2012</a:t>
            </a:fld>
            <a:endParaRPr lang="en-US"/>
          </a:p>
        </p:txBody>
      </p:sp>
      <p:sp>
        <p:nvSpPr>
          <p:cNvPr id="10" name="Footer Placeholder 9"/>
          <p:cNvSpPr>
            <a:spLocks noGrp="1"/>
          </p:cNvSpPr>
          <p:nvPr>
            <p:ph type="ftr" sz="quarter" idx="3"/>
          </p:nvPr>
        </p:nvSpPr>
        <p:spPr>
          <a:xfrm>
            <a:off x="2133600" y="6203950"/>
            <a:ext cx="3581400" cy="384175"/>
          </a:xfrm>
          <a:prstGeom prst="rect">
            <a:avLst/>
          </a:prstGeom>
        </p:spPr>
        <p:txBody>
          <a:bodyPr vert="horz" wrap="square" lIns="91440" tIns="45720" rIns="91440" bIns="45720" numCol="1" anchor="ctr" anchorCtr="0" compatLnSpc="1">
            <a:prstTxWarp prst="textNoShape">
              <a:avLst/>
            </a:prstTxWarp>
          </a:bodyPr>
          <a:lstStyle>
            <a:lvl1pPr algn="r">
              <a:defRPr sz="1200">
                <a:solidFill>
                  <a:schemeClr val="tx2"/>
                </a:solidFill>
                <a:latin typeface="Constantia" pitchFamily="18" charset="0"/>
              </a:defRPr>
            </a:lvl1pPr>
          </a:lstStyle>
          <a:p>
            <a:endParaRPr lang="en-US"/>
          </a:p>
        </p:txBody>
      </p:sp>
      <p:sp>
        <p:nvSpPr>
          <p:cNvPr id="22" name="Slide Number Placeholder 21"/>
          <p:cNvSpPr>
            <a:spLocks noGrp="1"/>
          </p:cNvSpPr>
          <p:nvPr>
            <p:ph type="sldNum" sz="quarter" idx="4"/>
          </p:nvPr>
        </p:nvSpPr>
        <p:spPr>
          <a:xfrm>
            <a:off x="8410575" y="6181725"/>
            <a:ext cx="609600" cy="457200"/>
          </a:xfrm>
          <a:prstGeom prst="rect">
            <a:avLst/>
          </a:prstGeom>
          <a:noFill/>
        </p:spPr>
        <p:txBody>
          <a:bodyPr vert="horz" wrap="square" lIns="0" tIns="0" rIns="0" bIns="0" numCol="1" anchor="ctr" anchorCtr="0" compatLnSpc="1">
            <a:prstTxWarp prst="textNoShape">
              <a:avLst/>
            </a:prstTxWarp>
            <a:noAutofit/>
          </a:bodyPr>
          <a:lstStyle>
            <a:lvl1pPr algn="ctr">
              <a:defRPr sz="1600">
                <a:solidFill>
                  <a:schemeClr val="tx2"/>
                </a:solidFill>
                <a:latin typeface="Constantia" pitchFamily="18" charset="0"/>
              </a:defRPr>
            </a:lvl1pPr>
          </a:lstStyle>
          <a:p>
            <a:fld id="{8F2B428B-0BFD-48B4-A1E0-8C7DB38278EF}" type="slidenum">
              <a:rPr lang="en-US"/>
              <a:pPr/>
              <a:t>‹#›</a:t>
            </a:fld>
            <a:endParaRPr lang="en-US"/>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lang="en-US" smtClean="0"/>
              <a:t>Click to edit Master title style</a:t>
            </a:r>
            <a:endParaRPr lang="en-US"/>
          </a:p>
        </p:txBody>
      </p:sp>
    </p:spTree>
  </p:cSld>
  <p:clrMap bg1="dk1" tx1="lt1" bg2="dk2" tx2="lt2" accent1="accent1" accent2="accent2" accent3="accent3" accent4="accent4" accent5="accent5" accent6="accent6" hlink="hlink" folHlink="folHlink"/>
  <p:sldLayoutIdLst>
    <p:sldLayoutId id="2147483816" r:id="rId1"/>
    <p:sldLayoutId id="2147483815" r:id="rId2"/>
    <p:sldLayoutId id="2147483817" r:id="rId3"/>
    <p:sldLayoutId id="2147483814" r:id="rId4"/>
    <p:sldLayoutId id="2147483818" r:id="rId5"/>
    <p:sldLayoutId id="2147483813" r:id="rId6"/>
    <p:sldLayoutId id="2147483812" r:id="rId7"/>
    <p:sldLayoutId id="2147483819" r:id="rId8"/>
    <p:sldLayoutId id="2147483820" r:id="rId9"/>
    <p:sldLayoutId id="2147483811" r:id="rId10"/>
    <p:sldLayoutId id="2147483810" r:id="rId11"/>
  </p:sldLayoutIdLst>
  <p:txStyles>
    <p:titleStyle>
      <a:lvl1pPr algn="l" rtl="0" fontAlgn="base">
        <a:spcBef>
          <a:spcPct val="0"/>
        </a:spcBef>
        <a:spcAft>
          <a:spcPct val="0"/>
        </a:spcAft>
        <a:defRPr lang="en-US" sz="4200" kern="1200" spc="-10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a:lvl2pPr algn="l" rtl="0" fontAlgn="base">
        <a:spcBef>
          <a:spcPct val="0"/>
        </a:spcBef>
        <a:spcAft>
          <a:spcPct val="0"/>
        </a:spcAft>
        <a:defRPr sz="4200">
          <a:solidFill>
            <a:srgbClr val="F9F9F9"/>
          </a:solidFill>
          <a:latin typeface="Constantia" pitchFamily="18" charset="0"/>
        </a:defRPr>
      </a:lvl2pPr>
      <a:lvl3pPr algn="l" rtl="0" fontAlgn="base">
        <a:spcBef>
          <a:spcPct val="0"/>
        </a:spcBef>
        <a:spcAft>
          <a:spcPct val="0"/>
        </a:spcAft>
        <a:defRPr sz="4200">
          <a:solidFill>
            <a:srgbClr val="F9F9F9"/>
          </a:solidFill>
          <a:latin typeface="Constantia" pitchFamily="18" charset="0"/>
        </a:defRPr>
      </a:lvl3pPr>
      <a:lvl4pPr algn="l" rtl="0" fontAlgn="base">
        <a:spcBef>
          <a:spcPct val="0"/>
        </a:spcBef>
        <a:spcAft>
          <a:spcPct val="0"/>
        </a:spcAft>
        <a:defRPr sz="4200">
          <a:solidFill>
            <a:srgbClr val="F9F9F9"/>
          </a:solidFill>
          <a:latin typeface="Constantia" pitchFamily="18" charset="0"/>
        </a:defRPr>
      </a:lvl4pPr>
      <a:lvl5pPr algn="l" rtl="0" fontAlgn="base">
        <a:spcBef>
          <a:spcPct val="0"/>
        </a:spcBef>
        <a:spcAft>
          <a:spcPct val="0"/>
        </a:spcAft>
        <a:defRPr sz="4200">
          <a:solidFill>
            <a:srgbClr val="F9F9F9"/>
          </a:solidFill>
          <a:latin typeface="Constantia" pitchFamily="18" charset="0"/>
        </a:defRPr>
      </a:lvl5pPr>
      <a:lvl6pPr marL="457200" algn="l" rtl="0" fontAlgn="base">
        <a:spcBef>
          <a:spcPct val="0"/>
        </a:spcBef>
        <a:spcAft>
          <a:spcPct val="0"/>
        </a:spcAft>
        <a:defRPr sz="4200">
          <a:solidFill>
            <a:srgbClr val="F9F9F9"/>
          </a:solidFill>
          <a:latin typeface="Constantia" pitchFamily="18" charset="0"/>
        </a:defRPr>
      </a:lvl6pPr>
      <a:lvl7pPr marL="914400" algn="l" rtl="0" fontAlgn="base">
        <a:spcBef>
          <a:spcPct val="0"/>
        </a:spcBef>
        <a:spcAft>
          <a:spcPct val="0"/>
        </a:spcAft>
        <a:defRPr sz="4200">
          <a:solidFill>
            <a:srgbClr val="F9F9F9"/>
          </a:solidFill>
          <a:latin typeface="Constantia" pitchFamily="18" charset="0"/>
        </a:defRPr>
      </a:lvl7pPr>
      <a:lvl8pPr marL="1371600" algn="l" rtl="0" fontAlgn="base">
        <a:spcBef>
          <a:spcPct val="0"/>
        </a:spcBef>
        <a:spcAft>
          <a:spcPct val="0"/>
        </a:spcAft>
        <a:defRPr sz="4200">
          <a:solidFill>
            <a:srgbClr val="F9F9F9"/>
          </a:solidFill>
          <a:latin typeface="Constantia" pitchFamily="18" charset="0"/>
        </a:defRPr>
      </a:lvl8pPr>
      <a:lvl9pPr marL="1828800" algn="l" rtl="0" fontAlgn="base">
        <a:spcBef>
          <a:spcPct val="0"/>
        </a:spcBef>
        <a:spcAft>
          <a:spcPct val="0"/>
        </a:spcAft>
        <a:defRPr sz="4200">
          <a:solidFill>
            <a:srgbClr val="F9F9F9"/>
          </a:solidFill>
          <a:latin typeface="Constantia" pitchFamily="18" charset="0"/>
        </a:defRPr>
      </a:lvl9pPr>
    </p:titleStyle>
    <p:bodyStyle>
      <a:lvl1pPr marL="273050" indent="-273050" algn="l" rtl="0" fontAlgn="base">
        <a:spcBef>
          <a:spcPts val="600"/>
        </a:spcBef>
        <a:spcAft>
          <a:spcPct val="0"/>
        </a:spcAft>
        <a:buClr>
          <a:schemeClr val="accent2"/>
        </a:buClr>
        <a:buSzPct val="85000"/>
        <a:buFont typeface="Wingdings 2" pitchFamily="18" charset="2"/>
        <a:buChar char=""/>
        <a:defRPr sz="2600" kern="1200">
          <a:solidFill>
            <a:schemeClr val="tx1"/>
          </a:solidFill>
          <a:latin typeface="+mn-lt"/>
          <a:ea typeface="+mn-ea"/>
          <a:cs typeface="+mn-cs"/>
        </a:defRPr>
      </a:lvl1pPr>
      <a:lvl2pPr marL="639763" indent="-273050" algn="l" rtl="0" fontAlgn="base">
        <a:spcBef>
          <a:spcPts val="300"/>
        </a:spcBef>
        <a:spcAft>
          <a:spcPct val="0"/>
        </a:spcAft>
        <a:buClr>
          <a:srgbClr val="C241E1"/>
        </a:buClr>
        <a:buSzPct val="85000"/>
        <a:buFont typeface="Wingdings 2" pitchFamily="18" charset="2"/>
        <a:buChar char=""/>
        <a:defRPr sz="2400" kern="1200">
          <a:solidFill>
            <a:schemeClr val="tx2"/>
          </a:solidFill>
          <a:latin typeface="+mn-lt"/>
          <a:ea typeface="+mn-ea"/>
          <a:cs typeface="+mn-cs"/>
        </a:defRPr>
      </a:lvl2pPr>
      <a:lvl3pPr marL="1004888" indent="-228600" algn="l" rtl="0" fontAlgn="base">
        <a:spcBef>
          <a:spcPts val="300"/>
        </a:spcBef>
        <a:spcAft>
          <a:spcPct val="0"/>
        </a:spcAft>
        <a:buClr>
          <a:srgbClr val="A235BC"/>
        </a:buClr>
        <a:buSzPct val="85000"/>
        <a:buFont typeface="Wingdings 2" pitchFamily="18" charset="2"/>
        <a:buChar char=""/>
        <a:defRPr sz="2100" kern="1200">
          <a:solidFill>
            <a:schemeClr val="tx1"/>
          </a:solidFill>
          <a:latin typeface="+mn-lt"/>
          <a:ea typeface="+mn-ea"/>
          <a:cs typeface="+mn-cs"/>
        </a:defRPr>
      </a:lvl3pPr>
      <a:lvl4pPr marL="1279525" indent="-228600" algn="l" rtl="0" fontAlgn="base">
        <a:spcBef>
          <a:spcPts val="300"/>
        </a:spcBef>
        <a:spcAft>
          <a:spcPct val="0"/>
        </a:spcAft>
        <a:buClr>
          <a:srgbClr val="C241E1"/>
        </a:buClr>
        <a:buSzPct val="85000"/>
        <a:buFont typeface="Wingdings 2" pitchFamily="18" charset="2"/>
        <a:buChar char=""/>
        <a:defRPr sz="1900" kern="1200">
          <a:solidFill>
            <a:schemeClr val="tx1"/>
          </a:solidFill>
          <a:latin typeface="+mn-lt"/>
          <a:ea typeface="+mn-ea"/>
          <a:cs typeface="+mn-cs"/>
        </a:defRPr>
      </a:lvl4pPr>
      <a:lvl5pPr marL="1554163" indent="-228600" algn="l" rtl="0" fontAlgn="base">
        <a:spcBef>
          <a:spcPts val="338"/>
        </a:spcBef>
        <a:spcAft>
          <a:spcPct val="0"/>
        </a:spcAft>
        <a:buClr>
          <a:srgbClr val="C241E1"/>
        </a:buClr>
        <a:buSzPct val="85000"/>
        <a:buFont typeface="Wingdings 2" pitchFamily="18" charset="2"/>
        <a:buChar char=""/>
        <a:defRPr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www.youtube.com/watch?v=cmoU18q-TUc"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www.youtube.com/watch?v=IRiGz8qQig4"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www.youtube.com/watch?v=80O0q9e-mHQ"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www.youtube.com/watch?v=iNqJle2Ngy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www.youtube.com/watch?v=MGRj1SglH0Q"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www.youtube.com/watch?v=3F5WNHt0Fso"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www.youtube.com/watch?v=CpjeSS3FweE"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www.youtube.com/watch?v=Dot2t-qGKQQ"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www.youtube.com/watch?v=1BZalafcGNk"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3700463"/>
            <a:ext cx="8305800" cy="1143000"/>
          </a:xfrm>
        </p:spPr>
        <p:txBody>
          <a:bodyPr/>
          <a:lstStyle/>
          <a:p>
            <a:pPr fontAlgn="auto">
              <a:spcAft>
                <a:spcPts val="0"/>
              </a:spcAft>
              <a:buFont typeface="Wingdings 2"/>
              <a:buNone/>
              <a:defRPr/>
            </a:pPr>
            <a:r>
              <a:rPr lang="en-US" dirty="0" err="1" smtClean="0"/>
              <a:t>Kayleigh</a:t>
            </a:r>
            <a:r>
              <a:rPr lang="en-US" dirty="0" smtClean="0"/>
              <a:t> </a:t>
            </a:r>
            <a:r>
              <a:rPr lang="en-US" dirty="0" err="1" smtClean="0"/>
              <a:t>Ruller</a:t>
            </a:r>
            <a:r>
              <a:rPr lang="en-US" dirty="0"/>
              <a:t> </a:t>
            </a:r>
            <a:r>
              <a:rPr lang="en-US" dirty="0" smtClean="0"/>
              <a:t>and Kathryn </a:t>
            </a:r>
            <a:r>
              <a:rPr lang="en-US" dirty="0" err="1" smtClean="0"/>
              <a:t>Hintze</a:t>
            </a:r>
            <a:endParaRPr lang="en-US" dirty="0"/>
          </a:p>
        </p:txBody>
      </p:sp>
      <p:sp>
        <p:nvSpPr>
          <p:cNvPr id="2" name="Title 1"/>
          <p:cNvSpPr>
            <a:spLocks noGrp="1"/>
          </p:cNvSpPr>
          <p:nvPr>
            <p:ph type="ctrTitle"/>
          </p:nvPr>
        </p:nvSpPr>
        <p:spPr>
          <a:xfrm>
            <a:off x="533400" y="1371600"/>
            <a:ext cx="8305800" cy="1981200"/>
          </a:xfrm>
        </p:spPr>
        <p:txBody>
          <a:bodyPr/>
          <a:lstStyle/>
          <a:p>
            <a:pPr fontAlgn="auto">
              <a:spcAft>
                <a:spcPts val="0"/>
              </a:spcAft>
              <a:defRPr/>
            </a:pPr>
            <a:r>
              <a:rPr sz="7200" smtClean="0"/>
              <a:t>Exam Study Guide</a:t>
            </a:r>
            <a:endParaRPr sz="7200"/>
          </a:p>
        </p:txBody>
      </p:sp>
      <p:sp>
        <p:nvSpPr>
          <p:cNvPr id="13315" name="AutoShape 2" descr="data:image/jpeg;base64,/9j/4AAQSkZJRgABAQAAAQABAAD/2wCEAAkGBhQSERUSExMWFRUWGR4ZGRgYGCAfHxoeICAeIiIgHyAfICYhIB4kICAdIC8iIygpLSwtICExNTAqNSYrLSkBCQoKDgwOGg8PGi0jHyQwLiowMjAwNi8vMDIqLi01MjIsNDUuLTIsLzEyMCo0NC0yLCkrLjAqKjQsKiowLSkxMv/AABEIAOEA4QMBIgACEQEDEQH/xAAaAAADAAMBAAAAAAAAAAAAAAADBAUAAQIG/8QATxAAAgIABQMCAwQECgcGAwkAAQIDEQAEEiExBSJBE1EGMmEUI0JxFVKBkTM0U2Jyc5OhsdEWJHSywdLhVIKSlKKzB0RkRXW0w+Lj5PDx/8QAGgEAAwEBAQEAAAAAAAAAAAAAAgMEAQAFBv/EAD4RAAECBAMFBgQDBwQDAQAAAAECEQADITESQVFhcYGR8AQTIqGxwTNS0eEUwvEjMkJigpKiNENy4iSy0gX/2gAMAwEAAhEDEQA/APaR5nOREQIgj12F1HUl1f3bfhBokKxNfTgdy5T04ZIi6jMN6IYpqpEDALvfCqCTQG3Pg47zvVMxCYKVmHphTYIUuwGmxwHBr25IwLosv2h2cBlmCASTdrAkUAAnFsF5HkbY9iuHGwAvTMvns5mPnAU4+6ck1AfIEfwtR67KPFPo8elJ1zLAqWXX6lVrZQWAv8O6gfUHE/N5hsvOVVI4Yhb0CNTheGO9mzsqmhfNgHApcqjfdAqqUoW1KgKTTvekIZZCNAIIFcGjih1HpcTSNmZFkcjSPRJRdO3klgCu3gkHfnwsYUq8WeXJujaHKC1IAQKjN97vR23X5wGPrDFGfLx3UhiUBdjtYB3+W/Ox38bYz4WBlzEkyOwjAUAVsQyk6K8FDW42527sN/ppYssJcvA5DO1ivla7N1fadxY2G3tWOuq5XVlCMsNDSESMqsqkg1qs3VcXRHH7CJNClmejnzeCYkpXixYRiYBnoWbrSN5kk+rI8CiSK6kU6rFdoGwJ1XRXimO9kgK9MNwJMuXVnsKlmvT3pRemwmkg6h8xY2ADtM6TCyBVXMuQzFQkPBYDUFVm2/pMBpFgEnkE6mjuHV53jGkM0Z3QX2iivMRrwDpsWOaPuwDgf1tu6EB3yinvMNWNPDe7vs57KRR+L4ZAIpvUK6WVTXyoTYZj5a9lrba/fC5645ieRoiEQIUBArS+y1RG+nkeLP0wz8LdOPoPFPTRuewawylfda3Av6/sG9kynXFnhn9SFhCgO1Va+AB70L8VY9rwFEjA2LCb7CcttxB1Ue8xYSsGhrUDPZY9CJsnUjLKqRJHNE1/dMRwtDtuqIWiCOVPFgk1urRx/Z/RiIRPVVHEdArqYCtvOorf0vCOW6bDLIuZRJYSrKdIKN6h9gFYkE1vxyT7nAsxEFmbYU7ElCpaww1SRPoDDUPnXmrNc4IhJUAnKvH0484xOMJUV1xUfZ6h9OWsay8TGNopZFE5zAaN2sgPoU0PyIKe17VwMCefOKfspX1KUbRGu0kgAvWwoEeDXnBOpIkKQyuGmCn7s9qFCBahguzA6Qb+n7D10brmYkmjDAnShVmF6SWAKs+nbitvqTthlSkrABG3UaZ/c0hBKQsSiog0FK0PzXHGtAXgUc+bgIiSMRhzQvuj1Hyh/BZ/CSRdcYI+X9GKVZXBzDxgdtkqlgc8e7mh4Y+Md53qWYgGXOlnCrTdpAYtQVWFkBgRf7gOThbpU32iW2BGYRSHm2IFEr8nDMwOj9tgY6pGMgNm2bHPNvOojnSF905JsAbAEZNR7tYUNc4q9HiMf2j7S4KkKZC/yknUt7/hKBBve4OEOpE5eXTHHHDFzYI1OFF3sdRUHYJtZoHZjgWbyqEGIFVVgaLoQLY1JKxC6NfKrvQ8EcYodT6RFI/rSLIdCIvo2qmrNEsWrSb8N7+dsLBSlWJWeTbm6yh6krUjCgVTm+93LE8qnnC36adtb5eP5GVAQt2XElgE126/SN7ePFY38P6ps20oZlVFFr4Bb5kr6EHcVwDW+HYusKmWaXLQNu7Blrhq5NXa8DtO37Md5qPXlGbLr6cs4DlQwBJNauTXF3VefN4EqABGFn8L8neNCSSFFWJvEwzuzeVIJmu5pGkhUNECVlU2QoDFa2vUfKDYgmz4M/pJDQiYZYFlalXj0jYK6e35STqLjfeqIG0zpGXKAKuZcKzaSkNkWdwqtxq8kqKA5PGGOpeo2pXmkiGjW6fMlDa1K7lNhqAGxN0dzg+6A8D+vp9PeA78qAmFOtPDffam2vKKPxdDL6McurSyFbVSdIY8tfJA48ck4U/TUhDsU+6jXWnaKKlkVWFVTFfVNeLrBvhTpxEUkcpDRSbKA4KsPJWtx9ePyw3kesCT14mhIhjVgO3bSBWkDyTTHaqAAwFEAobFhN9hbzvBgGYRMcpxC16h77LRIl6s0rKsKRyo23pNVHSAaAaqajYYfzgb0gmx1SKJctJDDpQakEqpWoByurYX3Fdt8Tct0uCfTMiyQ+noo2ra6I07KzMG2Ht7743nIqnZgAC7A6GGrdlAeKTRrGl1AYc7+MEoJKgE0avFxfI9PpAo7wJKlscVH2MbUcVyeuWscxRkpNDPIBK0keljdK5Uaa43AA42Gpb53HJPnYz9mI12CahIBCkn8WntXkDYHbkVjrO5eOKOORlaWNHGgbIY/bgd4bSBZ/V97xrpXXszJLCHViF3dlFAhxSs2nahvsfrtYwwAkFQAI26gZZ/qG1hKiAsSyohWytCc8syxrYuxpA/9Hpv+wwf+M/8+MxZrN/yw/sf/wBzGYX+IV8yf8od+GR8quSPpETKssebRLVFkFMBqPqaidn1MdyeHBO9e+2429OI05RjKrF2y7rHSilQ9gr6mv8APGRRmSRpJIwIni1I7AkBg1IxYUbs8XdMLJq8C6nlnCSPJHmI3J1kIdcBN2TW9Anfcmvrxh7AqAJ0e3X6CJSSlJUkUq1xRuHCzuWzivB0ucB3lKzD09cZDsU1Ko02h2a6DA0d7PnE6SOXMy+vHKI9EY1228bKTasvP6zCxR34xbk+IHhykMrxq2ohW9M7aSDTD6mh27bmtsH6T15J2lA0hVYKtndwfNGuTsMS45iQV4dj5couMqSsplYyM2z1vfXX0jIs9Bl42CmgshDLe6lm8A/h31CvHGBZTJIYJly8okdyQ0j01sQLuhXHAArCf6HWbKhDUk6xDS9rfFABgBahgRvv78g4TzXWRlo4YYSDMhqRU+RmqiGNWW1eBXG9bYxMvFRBJU9dKa7I1c/BWYAEtTWtGG3c8cnpMmUAMjFgT6YKbFU+ns0jUtjcCzftn6MklJii7WgFCySovZ47NkodmXUD5Hja8uchzK+gzq0laTQ4fT3Fb9rPcNsZHJBkl0ySdzbs7DueydzXIBP7B+/G9+vMeLd1t574z8NLAYHwavUbH3sdjboAOlJFkzDmXUIp2dRRXftPGzWed/re+O5epwyQSxvIWVR6ZaxqkJUHtA5JuhQ3N7ViXkviINNLFm2AUgIAR92aJ3PtqBU3df3Yb6L0VcvGGkULO5I1LR0iye27pQos+f7hjFowuZl3cNaunvwpGy5gWwkgYWIL3DUAPtxrE/N5SSDMrmGkX0FdgtNQQKCoQLtZq1pQeCT5w7HlJ5o4pY0EUrsWkJJUdrHSGUcsRVmtwDfgYZfqq5fKQm0chYwRr5sC2HJP61+2+DdO+IzP64ijsRjsJNaz3c+w2B/I41S5hTiw2o+zdx8t8YiXJSvAVnxVbNyNdwPM7IgOSyTRvKZHDJTRwu6oyfrGiDfkb+fyxzn1V5YYAVZRGLjZGVQSLJ0qVbXR+UgaR7eFslCZQ50TysZLqHshavc1VGqJoHivfDeZgkZ43WNXk1O05T5dagdpY6q0q1CvJ23G1RGFTProKt108RYitDtRxqXGLfU1203CAxyCLMw0VjV9mIDHWCRs5LsD5AdWIB9q2LoEaS7shMiEN9ncIixtqUGkAu+TRv64FlbmZZZogIXiYM25A02dRPzfMNhZNMdyMb6jlpCsjSx5hHYcwnXC9VuRyAfqfr9Maf3gCa5219vKkCFMlS0ilWuLp4M+VnrnFjIdLmZg0zLNEUBUo7abA7dS2Ayn9u4G3JxJdZ826SRyaHSPuBaijAkglRvTdpBCnjjYYs5br0kWRSZkRwCF+7NAqTV8UGvauL9roNdJ+I0mkkUaVVdOkk7tf0+h284lxzEYl4QWo/24jp4uKJMzDLKyHq2ZeorsY6+kahz0GXjlKt8rB3UGt2C7qP1TyK2JsfTGZHLxlZzBKJJXvU7EEaq2BoVQ+g/fhX9FxSxGJgHcK3p/La0SulWH6hoG7rb3xOn6muTgjiQj11YGRU4J8hz5JFDbe68bYBMvG4STiJ64Qxc7uzimABAHF9BtY+uscN0eTJr6kj2qnSpQD7tW3dgDsGPyD8x9AN/o55HMEXY0I1L3FgjHlbNtodSDvtqDDcbYu5XqUM6iCYo0pADpW2urIF3enfi698ZF6GRX7yS3bcuwt3ogeOa22/bg++XYjxbr7fXnvhY7NLYYT4M61Gx+W5t0Ay3R1iyckOZZDGCTqUVQ2Nnb5g3kX4wZOpwmGSNpiyogUuSNT6htprk1sKG52xLy/wASA5iRMyw9IrpWh2MCSQzfmhUXxsffDHRehpApd1X1XciMrRAB3GgG62tt96BwK0EAmYamobb1X0gpUwKITIAwh0l7hrP7ca1hHqHT5I5knDquXjdQO6hGq1a1wSe5aFkn89nRl5sxEssaenK7nUxJQaVbbUBWo7ACxdXv7sydVXL5NXBSQ8gFgNepiSRXk2W498H6b8R+vJKkSWqLYa/mY3t9AaNH6Y5S5hTiw/u0fdrz6rHJlyUrwFdVVbadDuB3cogSAn145ZDI5CrcULuEZGLgsarljYH/AArA86QTloAUI06mjaNlWzfcVXSb/VXT9drwvlUaUzalmkcvxl+2JvfU1VztZF/U4bzWWldoysSGUyH1dG4TSo0ISdQACkk+LA5I3qYJLE+l29PtEIUVpcD1JbFa5c7NHhf9FwfqR/2n/wDKxmFf9K2/kW/tZf8AmxmGYO0bef3hXedj0H9p+kWsxFLKy6GQkKwMXCOEIV0qyAVbi/DLuNJxr4cOqaWJRPEunTWrUsbCrAsEe9XyCdthhv4d+F2ikMsp+8vUCDzqXuDe/cf7r81gWR+IMtD6ccKkLISCSe5SNIXVdkg2ADewGJVKcFEsYuni5KcJTNmnA5sTXIU0vVi1t8D6vk0ZQuXdpTCBE8CknUAfOkiiN+7javFY1HGwAuCOG/TiJDK0ne6o2phRUhDt+Y38AHRcm0ckU6qxHpsZaruY7aNyAZPUBNWOAPzcjBkE0sWW0u0iJoICkVUmt68lms1Z2HtjScPhdxrxsa+xjEjEcZDE5XFBQihOxgRnCvS1fLRzFirehbBLKlGuu073G4355FEXeEcjmmimSL08suoipNJvS+40uDfBoGhvWGR0tmTNdj+siKhY395dAmt7sIrbeThn7dFl5GhVDrQGNWWy+k6HO3FWXYWaXT9cMxA4qOT9BXzhGEjDXCkW5mlr01ypSGujZWAZy0PpsFIWICgRZtrr6Dbke/gE+KMpE00TOxLAGoqsOKN+DR+p9hwaOB5DprRZvXLMAzfLo2Eg4Ou1O9kEWxPAB2x38R9OM00fpyj1V4Rz2ACyWrSe/ccUao+MTOO9BxZX662xaUnuFDAP3rcdHvstsaInWM1999nSLLtYVUtCWTVuBqvarvbYCsMTzNPlu3Su5htWLFwoFLGDXax3Y2BS2duGM71RARFKvqSAmMMbU0xVGKc8jXTXfaBZ3OAZnpfpx20TOY8wyxhRtpYhga/MBd8UAhkuGPrt9IkKTiWynBuLNsoDt+0GjypRRH6UUpibQwcrtcaudLNuCHJAG/IuuRx0qARMZJ2bLxqSFibVTFhRa7IY1ewG1D237kyjpCTmIQ7pLGbNMJiQsZoHzp33HzUfG2+rxfaJInaNliCOKYfLXcSwBtQyggX5r8sA70JoXcjnSue54aUt4kioZgaZtWj0aztwjXxHl/Riihud4we7TQGm1AU6VAN/KB9Sd9sc5eGSJldqgQKzLCpvQgrUzHYFtwvk2w4o4ND8QQmEZfMBjpiUuf5w00BW+uyDY4P5HBep/DKZiGJorHZGqajsqck15aiAd/GMCsICZlKmu/rS0apONRmSS5AFHYhsjn5s99iuYjmlKhWRXXUnp3922mg8ZHtQ1LfIZuKs8dBf/WWiVJ4QVKlQ2pYnNttYIo0SG9/cHDfQPhV0l9aY/edrgg76iG1g+/I/4YyH4gy0DVGp75SshJ3WjWre7X2ogAX52xxU4VLljFTLqv1jAkgpmzTgrmakCnAnNqNA+qZBNHpwSM7w2HiF/eBzZsLVbk7jYXWBwQsqj7iOEogXUCrSqWKqCSRa0pJHPAs+MB6bk2WWLMBWJuYymwLpmGnehqZiANxwv1OHSTJ9olTK1IVCBCFVzq3Lsb8kDz+Dn20nD4Xce7scx5xqBiONmOg0AcGxOgYNWFun5c5Yzi1KxB5FjsgrV6GU72rLat9djfmZD1Fo5V+7yymVhIsjISQJDfzAg9pJXjav24oHp7uc1qQ+skRGoAgSatY25sFQtebGO483HlT6PplpI1pStlmLKpahwAxJIF7UT7DDAoVpiJ+l91YnUg+FjgSLc7b6Gx0a8NZDKQDOrpJiZQwVAPn5s3X9KwST9aG7XxVlImeEu51A9sdWH9xwd+Pp9N8KwdNaPNLLLPWr+DKmi91ayWp2JIruqyAK2AY+J8n6zxokoEw3VGPb/SYFWBNA1texI4OJn/apOLK/Q5xc37FYKBe2ttt9LPSIfWc6FkWGOGBwVXQrISy6vw3YAs7ivfxg6Oz5YoCqmI/Zy4JYsoUbRjbucgXxt+Wxs91hYQY5V1yRbITqF2osobJJG66juDW53oOb6MsccuqNmWOcemqg0Vcx3t+Igdn53igEYUghtNvTjoRGUnGsgvQuLNso5yNtA14LlskYkSPRFIUKllkK0utCWCsQa7xYIsd/Fb4102ARSGaXXlYkYkRkmpCeCTdE/wA1R4FY2cpKIZWzMKlwY5AWplc0q6KN7kWn5nbxgvUoftLwfdOsSlgVYVWwILKN1Q6WS9uDXIsCp3BNDcjc9KtXc8NwMAUioZgd7Vo9N7Rz1+D0MukatM0ZYsSpACptYsLVb7A8kkkmqwDLZORCjbZaOjoj1bgae6ST3oUd730jbc4PkOvQ+imWmBI9K2PsPwrt3atNHbfj9h8/8PpmctE0V7KugOb0hmBYnm2q/OMCigYF0qa78+so5SBMJmSi5AHhdiGys/3vHX6cm/7IP3r/AJ4zE/8A0UzX8uf3n/mxmOwdn1Hn9Y3vO1fIr/D6R6HLO65nR6hkR0Z+B2Uw0gEeCGI3/Uv3x5Jul6czIXgcRaju+kUSdqZiIyDxR1eBV74u5KRVWKWOAtJIKB1BQBRtCSeErityCRZvAPihnjzEMjSfd2RVUFAG/Bss29HbYVuLsJJKVlIzHpug+0pStAWp6EHntPOOuoFGLqV1r2gAMti60qpYpux7wxZu4N7gHQnaJFEAQsAR6sjKxMamwVEds45AoWNJGAv18sgeZSi+qI2FupUEM/KsDYAjJP57b4Gs/wBonVGiE8RCsGBpo7JFqVIIUFTY33Bo7gYMIIDKFB1u6zjFTUkug1NBrXgSBty2Ra+GOsvmEYugpTSutgP+QO4rb9/0OFviHNJFKhWNRM3eJGW6VVbUdtyQoqtvmGN9bUJFBHl9lDnTpNgsgZlUm73Yb+dsTDC8sUaFkbMo8yrqY06g044o2Dt8poWNgcLQhJV3lgXpzvspWDmTFpR3RqoMX4ig2saZxuGfM63im0u7xF1FrcRsb3+EDnn8IqyMcy5vM1DECkc0pdi509247bN0R8pUb9o8DAm6nm2LZeSMuQoDCMDUbo07gkKCOarnxzjqLqeYy5VEiALt26hcVt5jcEUGO+kk88jFOA6JfytfocYj7wN+8trZve2/J3o9oodIznqzhMxGjTUrKwXcaC4IO5AKupFjnUNqxY+IeptBCZI01kGj7KD5Pkj8v+GPNJG8STvOQMw0D6FUnUFskkgbBi7Xz+VUcUuhK+uaOdg9oDJfyjlRVjcMi6ieP34mmS04seQy13bPeLJM1eHu6gl65i7Pt9oDl+pSSrcgjftLRPHpVweDSy1+EsdXFA83geRiSKkiFDWACWRiSaokrqsSLXhaQHixY88gy06rDCI0bYys1lgF1EKWJKoAN6HGwo1fa9fAWV4rOjSbOpu6QVVaiPmCgBaA4HOGFJI8Aoeq9awtKwD+0PiDjycs4BPVc4m9a6YHlJhhZk1Uxj0sf2aWYLY37lB3sk3t6rqKOTDAjmEFGOpaJBULpW+PJP10fniJ0maWbO6lbQFUa1q67qaNrPN6qI2FA1ubsZ2pHZZIirRi0lDAhV3768biipHduNwDQzlKdKVZD133guzS0MtaH8R3O2jWevGDJKwzIHql0lVmC0KULoogjxZI35se2PKZ7pZGakZoXERYkltNAk3qDFglE+GJ2NEeMVunyKIoZ1gLO3agU6QnI0GzsvJ3FM1HnTjXxbrWSCQvSawumu1bB1MSCCTV1xVfXHSSUTMIzBHLdHdpSmZKC1WBB4Hf6COs+UYspVWTSoA1LsrVsCdIBdgVsOQpRD5xzG5hRRCFZ+5RJK6MdA7jXpnU9EkUAaIP7Qt8Ql0dnQrGula7gRr1kbqQbK+mfpZI8YHLnPXlVPSE8R7hRpl7tNoQQQRQLbkGw22qsEEKAZQoL8uUcqag+JJ8RtrfcS21uUWPhjrcmY161UqpoSKCFY+2lt+K/wCmOPiKdI3QiNfWc9kjCwoW7J89oJNef2Y11qFEgjigOlDLpJQ6tJGptzd36iqDf1xMRJJYvTdkOYWdymptjtbrxxuy6TVVzthaUJKu8FBp9fcQapi0o7pVVa+w4WOsahzeZ9b05tMhnjdkQkAp2kjjdBtXJ/OxjmXO5kJEnYk00jfeWN6CgC99JOwob0B74H+k82D9nkRidNfdgF6OwBeyFBr5qut/qMTPz5WlWELrZa21Q2dgVcEaTwCCSNidrxTgrZPt1bIu0Q94MJ8S22iotT1q4Z6CH+nZkvMseajR5K0qwXcFGJa6NcgMCK+bjehd671BoYWkRNbL48AeWPmh9P8AMjzuWSSMvLmKWYxyemgPde5Y0LFnYDfwBhj4cEgk0ytr1Q917jSpAQgn5tQLk/s995pksPiowyyO7Z7xdJmKw4KgnPMaPqfaOMl1SSYAyCKQEM0RSldXUH5VloEjcWLAP7aFloliB9LfdTrLoxJOym11drn7sdo0jW31OdQiWCVDl4VCPX32vwQTUZYnSKskqOLrxjpfiBad47Ypodm7iKLIrEKWIHaXND5a97wxn/cFD9c+uELSoCk1XiD14ZOz9VhD4h6aHlJhiLd3eY9Lf3Kxr37lv60Kx6TNQsIoIEZoAw0+CwpCQt8XY3I5o1iHlJZZ84mlvSZE1OKJ0m6ZGBPBoUPqDyLxezqiSX05Im7RqSQNwNrbntII2vnerGrATVKGFCsg/T0MF2dCCZkxI/eLaelRpXOHvTP8qf7sZjw/6UT9WD/ybf54zAfhFdCD/GjT/KC56SZ9QGaKAH5H+6KsRehiABft4O/tiz0jIs+WKZsFvTbWAxBIAG24JJB35+o3HMqXIyZksI77fumZhs6Xtudi8ZBF3Z7SPbFl+nj7NCs7pDIhCqyEUCLAA1Cja8r/AJYdNUAkJBAL5Co5fr6QiQglalkEhsz4TXbpwHrAF63Fmcq7zRssasLoXZ1doX3Pyg+NyOMB6f0qJJlzMTSRjUVMLJuSQe1aPHmt6rwBtVnkizEJR27BIsZ4GplcbAWe0navb9+IEST5eczyHVHofTpbto7IiDwSQtAD2+uAl1Cgnw3p7Db5wc0MpClgKt4gKhialsvK8DWFI2eIstLqLjV3aTustgUkiWVNkWKvxjvrDfZpI5XtpgjemyqFjPI7gSWtdRO1XY53OG/s05WFssgXUgkYMaQM44UVYN2SBtxY33mzv6iFZJIWlEpeqYx1p0lSxAF7X83jm98PScSnJpnr9vpuieYMKMKQxyOWtHuffeYf6X12aWSQCPSfTo9p0iVR3FqHO1AE+ANrwuesvBl8oWXUgUM1A6Sv4QSRQYHcb/h+tY1nG1Zn0dWtEWlQSOmkgDexbNJya3rydjWTOYc0gD6dR7neR29QWB3ggBb3plBA/Ya7AgkeG4duB4+XO8djmBJ8djhfeRlbztpaMyOYOamXUrDNIrqTpHpgAn5lJBNaitX5F3jM7GBcYkjOq17jQkkLUS3I0x2QIyxN871gehYxmdMsaMSqravsqtZLnS3ceN74/Zink8nmJJB9oAaKRaPpN2nlhq21FSDXNHzdm8WQk4hQaedOdv1jZaSRgNVHMW0rtLCrfSOep9FjkYNI8miBFQxhe877EEnhvf6HcEHBoOowwQTSwROKemUrWltIq/5vHvVk4lTSZjNeg0BKMiMrANp0MN9wOFIC0Krj649B0+aGBJmDDtIeQLwpKKSVH6p+bb3I8VhUwEJCVF9nHPfrDpWFS1KQMP8AMc6ZbsxASmrKvPlV0S5gBtqsnzVkC/m3H1NE4gZEzR7Nm9ALBXUfesLsAeQHNHtHgE+Kx6TKQorTOkglmPvQC86V7flG+55OPPQ5CTLFZJNOlD2hF2VmHdIQBvpFgXydPAxspYZSfW+6um7bGT5SnQtjm7FgK3LEXq9dm2Os9NM4YDMmMCiUkHplGP4WZQKGx0t8p49rq9C6e8kDxZq2GoMAzAnSKIohiSCR5+o3xHAfM/wV9i6LfctG1Eox4ZkaiDe4N8je3F05RlEjndIjGe11IFUdj3bW3kebxs1QCQkEAuLCo5frAyEFUwzCCQxufCdlX+lNsDi63DmstPrRliUbso8X26f54AU8bWMAynSYfWXMxGSEI28bJySOFA3F+2/7NsVZZ4poJInY6UIjdhS6j2ntAPBJ0153AxDeGeDMCZiPRXXpCt2KoBCqF2AYmhQ3JvAS6hQScN6a0tvMMmhihUwBVqgVDE1LWA86xxJEscsiEpuxd0LdzIx1WaBCyRtwSRt7DfG+pgZf0ZXJkdQxidAFQ7WNdsSSSdRIO9nnnDfozMsL5dNJe5XDGkvgGqsM12dNcb3eJkzFkeOWWJpRIrgdxS1XQVditXpHvz5GHI8RDnfrpw+nCETfCkgCtwctRvPvxh/o/X5pcwF9Oj6dN2kL6lWGYgE1pFAH/jeFV6vJFlMuSNSF2LUNimogq1igSTtv4xrObzRwBldVQVGHdBekGyRqbX+qndShd8Z1BzBMhD0WNGR5HbWoHyyCtOjetS6q/O8aEIJDJvVtz/XTnAlcwJU6rFn3kcMtRcu1jvLZ45qeMOrLmEZtBAGhRsQXBIJ078EX5x3nY9FprjPIazpEknAQ8hY0BvQW322ojHGZhjV8394ilkMa2HumNsXNNvwL3vnbD2Sy+ZkkRpdLQuCC0T8hrYWavTfbS1yL4xiiAyhQNbzp9NYJAUXQqqibjlXS19OUaz3QEdYleRguXjClQu7gUNSkmqND3r6YNkc7BDHPLDFINJUOpWiooAGv1fxHe9yfOJuakmzHpx5fsMTOhCnRoqtN1uFoUNiNt98XelmOFJHLDXoWSULxendlHG9HfyRhS3CGUX2cc9/0h8oJMwmWlv5jX+HLdYjfA8qwky75qBdE0yUao9wJG1kC7vfztd1WPPZFZ4r1Zr0zYDrfqFbNbjcBieBdnfwDj1XT8vGZZJlkEkhUELsNCmyoobgnyTucec/RE8FSyhdKtrCoLAduWYAWRGLNk+AByTjZSh4k7r33V03bYHtEtXgWxo7sWG0ltamh2Q9cv6+c/sE/5MZhf9Oxfy+b/cv/AC43je7X8vl9o7vpXz/5f9ouZdocsnpB0VzQJO2pyNi39KvOImV6subSaOfT6hP3cLHSAwFbNsbLXYv6cXg/XcjEc0JHb1DpoxBCxVb5pFJrk93k81tiN1MiTMmAQxM16AwdtXaNyzAgFgBZsbfXHSZaVB6uQ76Ny6sYHtM5aPDTCDhw3dxmwNdPMRXyXQlgy4NBM0yMdTaSVIB4NkKOBqHuPfFTqnUI4PQDopUsFFkXHQ+YX4Fbm9sQepTPmIUeMaRMSpBay9OVCLXCCizGh4snfBJclYN5f1gpeMyKq+oNLUp7tnOk1wTak74EoxEKmGrlx0cutINMzAgpkpYMGOvBs8z9Hirl/iAzQTPDFeg6VDEAHYbmyAALuruseb6XKdCFDmJHDEiGMFYgb4JG2mx4P7OcPdEyoMbLLK0SSK0KwsaIZqs7qoLHYg0ecb+IpjE0MBeUoPmWJQl3q0qKrnYBfYE7nDEJSlRlpF/YefBt8KmKUuWmdMNg3EkZZcQaZPCedTRKHEKsBG8spU2NRLBu43srDTW9d1C8ZIElzAaSMGBvUUvvp7dRLAiiAKBvY8iyAMN5RJobLKEQIdOX1Wqpe2rkFnal3snU58VgmbjlIEcOlNBdFiJ7HAvUjA7ElQHF70zbirwWOvk79VHKA7t0kl7g4W3bLHS+y4hTqMjH1RK2YiYrp0pqeF9qsE+CAPbzubIxXyHWGhyIleIALQAQrTKSAGFEgc8Gt/bEzoWa05kwp68SspUxt3CNqPF3Q4IPnzdij9VyHpxenHNbJqMkYGziQg1oUGhew2NXgJgS4lqGh4e3M3hkkqZU5BrUcX23a9k2qIp5Drkcsz+mi0EU67Go3vVVfbwd9jicemJKjI9M41+mRVhQ7UurzpNWp4uvrifDAFT1Ps5X00dtcoF2Pl7RVHzqK2dJ/PBunZdonlBv049Unzdy0thxfzBhatyNXjzhRRhcoLfaHiaVACaHBfzrZt+urxyuaGUy6gEJOSGdAdVi99RN6QV9uDxixl89HPGEl0amCloz4J3A387XXOPML1DRMsjQRXIVkBkdiArnY/qiiCNWnavpi3B02IZxGD+kyk0GUgytwaLoA3kEqTyCKJssmygzqvUv7Z0hPZ+0EnChikMlrU1qBU8ucOZNIcqgjLqG21E8knYE+w2q8S8r1UT+rFmdIOyrGdl1Lz3cg6vrxVYd+JclG06O76yFI9EKWJXfcBFZq552vgiqMTrQDZgwLDGxICqQzatxtqojcCrDA0BycBKlhdS7mr6Np1ug+0TlS6BgkFgLu4zZ+HnFLpPSUgiDuoSc3TMA2ir3XcgUovV/jxivnc4mXgg1orC0WmItdvmF3dfn+3Hns9O8sGpBWrVHu2qwpoIgr8XJNcDc0MFTKC2U5cTemxjLALrUaVKkFtmrUV0td0PrjikrLzDnbowQWJacMlOQY79jV20EXMn8Ress5hjLelQWyAHJv3oAbXueDjy3TpiU2bMM+u/RgBWPnywsaTXIPn9uHvh+DSD6kjQx0YxE5IYu/k2qgmuNjX0rBPiFjAsMHqS6bOr0lC9t7Db/AMIHncmzWGoSlCzLSL+w6s17whalzJSZ0w2B8yG3cXtUPCfUUKyRyGEEkSSzae6jTAi2utA/DemzwdsakKzZiMmPXCWKMw4J0qSQRvsK3O+xF0KVrLrLEdZBhiVWZYbJ7Bu7SC92YdouzqYUBpwfMpJ2xwFYfTbSIx8pYguVbwQyspF7WrDaxgsbW0NX/W1NfSA7pwSXYkFmFWbddjcAniYVzcjAurvmIgIwimLU8TitjvvdGjv/AN7FDoXVmjyPqtENMe40FaYE7nYmiCTd1/jU/o+a9LNpEBNCDs8ROpFY8Vd9p2o/lyDs71DpvpxFEzH3q3K61XqBhpPYt7GvAIsnbfATAmktWw9N9TekMklXimpNnHprpoybVh/pvXY5pqRV/gwxckahZ+Sq8ed8CfpEcuuOTe2kMZHzJ3WQGv3IbSff90XI5QKiv9kICB3LTVewLBQtC7PDuu24HjDHS8i6TspNxkiXmmvSD6q+5JtWUe9EEHAKlhJJQWb24wxE5a0pE1Lud1xowpz1jiGUZLKEbRZljZUUxYAmtQ3CrV8H8tzi5kurRzxqk2gNILMZ3FE9oN+SKIHJ8Y8fP1ACUTvBG3rU6mRmIA2U8duxBO4NWPpi2+QiOajfX6LBrLEH7xzWys6BW34on6DfZk6UCHU7ly+3TOghPZpygSmW2EMnDamtQA5FdId/0Li/WP7hjMehr6YzHn/ip3zR634OR8gjzPV+mvLmlaN1dl5VqqIbGxybNc0SL5FjCsk8MsioRckp9NmU6TpJLE6fZiFBPJDGjteOJ85mg0cUMarKE1yXptyWa+T8pILUN9/FYe6E8U07O8aicH1Ay3RQqAp34OlgK9wTzi2qUuchRr8dnVY890rXhSGc1xCm1tuX0iMcgyRZZjq9W3iQV2hlaTSQPctpazfy3h9kCJFLNA2pJnDLR7izF9aC7YKQCCRxq/PFr4i6wcsqsE1EtWo3pT6sQCf3fX8sTvtDzrqkQI1AJLEQ3Y9BmUFgU2/GeP7sd3ilgLUGDnPf9feO7mXLUZaS5AFG0a/LYMoQ+IsuZZHlYOEXLl4ybWit8+Q9lTR5H9z3Ues5eUMkzOnolTrU0Q9MCFrex3A7e/teOOmKqlEBNFiCHYBje7BgXP3gJ9WwtgBR5vEbPdLU5hNMcjRs3cUUm9+BYCAfkT5JJwaAlRCVEjDbrhC5pXLSVoAOIhwa9M+ygi38R/DjyuskRJYkcnZQikrXvbDze7e14X6J0GZ5hmJyyk6ZRVDeyCrKeO2vGwPN3ixm827Zn0kkEaxosjWAdYLURvwAoPHkjfbAz1NhLE6yB4p20qtfKNIN+96gbvwRxWEJmzcGANbi2nEekUKkSDN7wvfWj2dth9YWXq+WyzOwd5GeXRIWNlK1VzXYO6ufO+1YlZTLyHMJNTF2kl114Ckgg+1jQFH/AEoPVOmf65L93JoNmypAs7khgGGm99x5NjbFLOKlFbGjSO2xwdiaDDdvkW7plWsMISlsNXFeXXKFIxzCcYACTRthd/LzMcSqkxzMixSGowtBSHctYvSd9qrj9bC/2UvJmNasJ44WNLwwYOAv84aSg97TFLIt6CCT05Z5B2pa91MAxDMCRpB9x2nbfnDXTviMTsyGMxyLyNQYV9GH+H+RwONSEkpDgbd3lw9IPAiYoJWWUcmpnnZxlXLbEKJoYNKOupkUMCzXu69wVa3WwDRvdiRxhiPKP9pSZ5FTVWhhpBe67SNuf21dXxhrryRqyt6avM5VYy11YYVf0Ba/rX0wimemaVBKiukyv6adoJGkkEWdQ1Dbu9/GNBVMGIaF38284wpRKV3ZyIZhyxeXlDXXMo8kyaHV3A2jfTSjy292b0+DW37RPnYWdQ63KXMRYHSaZ9BIHnzR50iruzgM75lfSjVAJ2V3YnSWbuHBbwaGw32HGnDXTpElnuWICYBXUgngA7keKPbXuB7XjKoSHqBpf9IJwtZw0JIuKW9RCGZyHpQxsQSySvGij5SbdlPudTBU3PGDyxVHqnhJaObuFH7zVQteC1dp4ravy9D1TrawRhmUsbpRwL+p4UfXEqTPtOpdoGjZRaOpEi02xZWFLqonnjnfcYwLWsYyKPd40ypctRlhVWFG0GeWVLaQr1uE5iRZGDiEQsQSCtMNzft20wvnSPrhiTrkMsQhzGtWSNJHcbFZO3ZeTrBPFe/tgfTlEbKisWBcqdbC2J5DW1EsKZTpJ0ofLYl9b6UDKPTjkZGY6mRSxPGw203zuSSTuT4w6WErIQqwtE8/vJaTMQASq4NX/TyEW+v/AA0ZwjRMxJCJ3NsEAY39SSRzhXpXQJpZRPmNSE0+2xDIwABXiiBi1nMw5nTLxuIwI/U4BJpgNP5Vd1v+WAS9YNwzI1xSyLGIytHexY2vUD9arCEzZuDCG9+i3lFC+zyO87xT0vpTNtj+cDl6pl8tJLJqd3LhJATZQGz23+EG+L32+mJi5OR8ys62ZPtDAkcCMWd/YaNNHzq35GA9d6Xedb7uQqwtjRoHTyrKG8gcjm9iMVcyqALGCugR3RIojdWJAde2vu6ogF4yB2kYd4UAFJckV5WhDLmqUlYACTRtXd/vvjUzxzTTOIZLSEgjSQ7FrWgDzpFjbkk87WhlIWbMVIjrNHFqUKeVAFLvzYYxn+iNxWKWRQQJ6jLPL6YHp6k7+8Uy2DuPdSO0g87Yd6d8RrLL6LxtHJVgEg7fmOD9DWF4ikHAHADX6pr9odgSopxliS7Nf6HSuT5x53IrDAsSSoCwQSgs3DOGBAXyKUAjezWGEyjtLBmHkWONgpSTtDEsBSsKA3F8WOaoGhV+KY4VCu8QkkNJH9WsEAm+Ls/lY84lfpSdpojKsbQyMVRQFptiNS33bgnc7EEja8MSozBjGb39umhKkJlK7o2BSzDli3U22j2V/njMeJ+w53+Sf/zOMxL+FHzjmPrF34xXyHkfpA4eoZmJhAkOlyCEEgB0+SsbkgFaFgE7e52wZss0UMillTMt6K9rHsUMAtnxsCSbPBOO8512aEwAoWHpj8J0s5HYRaghweQP1q3rAOlSevI0g1CcIBI7LqTahsqkNqbTwNgeBi1i2MgAXpnXPZz4x5gKcXdhRJtWjAjLbyDPYCK3R4i6Tpme5SyltewDMAxAv8I7a+t4mZlzBMVWERxiyXZ7aRVrkkltFkALsCaBIF44zEKyH0VZSDp02Tv+vLZGhnNBFAY19N6e6n0eOSVszIZHA0r6IWmsDgk1sedquzucLDJV4jQ5cuq6Q9WJSP2Yqk3cbXcsSw2VL74EvWAqs8Ka6kMa/M2qwTVknn9byK9hjPhdmkzMkiSfdAKNNbEMCQKvZlNWd/I2FANL1iHL5USQRMUZ2NVWlrshvb2BFgUMd9RyZXKH7IrKZWDkDY01XVkadq44428CSGKWZ6OfN4JiSF4nwjEQndRtQfYR1PMCZZmiKSw2NQYMCALVduQ4Py1td7GjhbKZpWiTMCEswOmJQwUJvpVLJFagQS2+q6/VGJvTDMoVftZomtCASHVVhFYgrq2N0aG1/MMdZ95mDJ65hAALRMAoQnYL6iAWm1BuOAdzg+6AOFx5206LbawH4glOPCc6eG93u1Nz7KRQ+L1kHpPr0rYBX8Kk3bMbFjgDjyfOyB6yDG7GOkQLpFEdrml4IJsb14P5Yb6FkZHheLMhipI02wO3PaysTV19PY81mW6xFPFMrIREg3IHC+KrfVtfG22FUT4WfCbjb7w0EqPePhxA0OoBvoBQwtmM6zyqsKs8dkj05CCNJAJG+54JBsMCDQJbDeeySRQmOFiA0qq7A2wJI9vrQragTgeX6RC0i5mIyQ6GUlCnzf0QNwWHj68DC2ZiCTup007ltJ5dT3MrUDpdDTqSRt5q6NTEgJy63dVhaMYBUsXLA7CMqOH55CO8rG8kbrIy/aPXDR62OkNoVtI2Psw08XYwM9RzSVlnjNhaHpi308Dv1NpBojURf7d8dZzRGkEsmuUKxMbIAu43Ae2OqyLtaFDbHfTviGaSZFMZB0EPQoFjurNQJC1X/iOGAHDiCQRfiNPpthJKQsIKyFUFKuDrt2vYcIDDn8xAyxLBpJsIsncqE+I3vg18pO22+OzlmiilMzBcw0YACtuqWos1sCWJYkE+T4x1P1qWEQalLKFthpOluNA3GzAi9jY+t4BkpvtEutgwzKowdiAY1AtbK2GsqdNDazdckcxKcRAAzIzY+nM7450pX3YUScgaAAjJrnSwvYCKHS4Wb10zJtSF12aAO42J8aQhvbf8sKZ9Gy8uhVYRAVrke7VRqOlRwg8gC24sXhfNxq/3QZTqBrVe7E0zknt7OFTVYPi8VOr9Gjlf1pGkqNFX0gKa963J4PuPrRwtJCVeI0OTbmh6kqUj9mKjNxqSQS3pWFP0vpLPCgOlgvlgS4k2G9VqEYseDXGC9AkeXNs8blY1UEpW3cN0O+zA3v8ATgXgkPVIoYGlhiei5tdNaWq+72UUBYusOZiH/VHlyisjzhZKFau6rqzQ2vjjcjAuACGZ/C5941iSFYnw+IgcWbypBMy4LyO8RSSEHTIG1BVAYhqBB7uClWb9qOFMnn1mjGYMJYo1IqnT6ZGmhZI+a7LcUQDxiV00TINJzZVSwDKv3hBN0oJDDWa+Vb2snwCbPzTG09ZoOwM0bKO3egQ6D5DW5Gyk7+aPuQDhcedvvvbnUB2gqTjwnOnhvkXfLaH2UpQ+L/W9GOTVo0ldUYO2o+Wba1HHA3N4V/TZ77j+6jXUCBVqWRA1g2dX3pq/A9sH+GMjI0UsWY1NG47bYMCDyVYMT/wHI3vB8j1iKX14PTIiiUqaG2hdq23s9xAA4HvgaJBQ2LDmNC3neCqsiZiw4hY6h/KxiTmOoFmVYFLo3iOQq9qo/FdlwCDuTY2ItScUs101IIJhG51uyLKxI1qHYXsoABprAHN+cJZfo8EhWeIyQCPQe5fnAIAIAN6m/wDUTwb37zsenMMRpuVgwVrtwQA8bhQxGy61LAUT/SwwsSEpNr7WIv1vhaAtiuYBWgIsAQajO/rSNRa3SaOZ1E3qRmMsxpHK9u9Gj28bjcc3gDdRzcWnLvHWx0+koZwvA0nUdI8AkWB42wTO5eNEilkLyxq/YyAAjj5yWOuwqjUo/Cd98Z0v4lmkmiDRmyKcqvzBv4MmgSFFn6bk+MEASkqABHKoGXWfGFqUAsIUopVQUq4Jz53fI7oW/RMv/YH/APMN/njMeh9bN+6f2b/5YzC/xC9nNX1ij8LL1V/aj/5iJBJWaWMtpSQHWC7trJv8ij+QV2O1HfAcpKscRCSxK5lU7o6x6UBAGojZr3Nm+d73xqJfVnJZAFaPVE7WO5W7W1Ag1qaq2O63vuc6tK3pyNJ9oiYsGMTgtETfAbjST4O357YfhchO7rN/teIyshJXpibKjcANmr2JeKkWQzH3hzCiRRHrTSQY2ZAKDCtRs9w303e3GEcyZ8xIJ4nCqIxqLMAqlSdSyDixbHcVV4uD4gMOVhkkiADEIQhBULRplq9iAO2/NfmfpPU452m0IulW06gd325IrjwNzeJe8Wl14Rps0+kXd1KmNLxlzVs9RXS8ZlpIcvEwU9iyFSDXYWbitthYoe2+AZbIAQzCGRJ5GJBZitWQAV7B2gDfT7/nhGboizZamGvMrEpBWgSa2s3TCwVs+xwHMdVXJxQxx6fVU3LGu4JK0dR3IOqqA/wwIl4qILqJ9PblBLnYKzAAgChzrRms/PZCydNlyulpSasxIUF6FPLChQdzSAtvvv7Y6fIySkxxAh4V077rpPzwliKatmUnwfBF49C7xZmP0nZDIBRr8MmncrflbPk1jWUSLKKfVlUyN3PI2xayaJG9KCaHgYM9oVcjxbuqX574EdlSBhB8Gr1H3ty3QmvStGT9PMMieme2RTVC9m34JJ3Hn9uNz5iN4JUd9lGh3FCyQOAPJsUPN7YVyXXRNLLDmiqiggThSwJs6qsE9tC/3446T0UQoHlULOWIF9wXn5d6+UE3ZNfuwtaClzMNXem3T3yg5UwLZMoOliC+TUY+1iawAwyw5hZSwGXjZq0t2IoBWiv629eSTeGhFLLHHNBHoeRmdwTS9rEAsK+ZhVlaJF4YbN+hloWdFkoIGsjkgWwsEE2b8eTYw9kviL1vXEMZb0ham69Rjq2HsLHN+b/PVLUoPhFKPlx4nqsYmUhCsOMh6tm50O4Ecd0eXnmJSWOWSMyakKhVZ1DJsQxCkb8EeN/yx3m2BaGBaKemCUBdbJF2atia+VNyBhfJnUsm8xcyWYssKjOwvuF1dcj+/DGdib1I2EQMjF3mCnVWkDts2AVRh9CSNuBirCxw7/TqvnEIXiTibQalsXFzspTKgjmCTRmYwG0q/wA2p2bWCRVg/Kf1WXa6o45QpGkoV0VzImm0cKFjbUNTFdmLDeyfa/bmBhO6NJFpieNu4k0CpJLagb2YEeCQ25POO+pTORI0pniYjdN2iaq4PgHnf388Y0hiE7n4Hj9owKxArFqtQi6eAGzVzpFDKZCZ2+/AeNl20N2mtwG/EQfzrbe7OE8zLPmTHLE2kCOiNVBWUk0y/UaTuKxWyfVzDlEmeIUCFpCK0nYMP8K98MZHq0c0sgjVQFC94q3v6VwOLJxJjWl1YRSmzq0eh3cuZhl4zWu3UV0oemjWRkiy8cjA9qNqcD8JauB+rvqA+u3tgmTyihZzFKk0rXdkUpo0tL8o9xycInoUckJR11Sqh0ECmABIC3dNpIo3x55sqP1Bcll40UqJwVaWMEG9tw5307Vx5qhWMSjFRBJUT1w+0cub3ZeYAEAX9tH52LQuvTJcoA8pAVW0oUFhNXzyUByBaKW8keKGO5MnI7GGIMHiW11dwXV80TORpYOpVwGvfUOOPQxZmLMRiKbQXIGpPZyLoX+IUTXIrHGSgjygJmlDSvu0hFFgCANt+0bD+/DO/VVx4t1+q86ZwsdlSAEpPg1eo+9m0athC+R6P6eUeHMFEVSSHU1QO+qzw1k/9fLaZuNoZY2lsIlPKKF6lsEVtwQbG3t5xLg+IQ+YkhzDKsdFAu2hrJok8glStb1yfIxnRfh5IgZJYwJDJUYPcq79pUXv5NnegTtvgFpIczDW4bb1XKDlTASlMgOkOkvcNr7WMK5nITRTo6NpyyMtU9Kiii2sfrG23Nkn9mGqkniWbLoVkkcljdIQjbFhXPABWm+u2H5s4sOSEjKso+Yix3amssNiCTer6/TBch8RrLJLHEhYRreoEdx32Hj9pPv+eNK1kYsLtR92vEjp4xMqWhWDGRiq2Yf5dAwI6EedzLE+vHmJY/UKoAI1dwrIzMNXaQASxFe3jbGs0w/1aFShDLqaMM6Ak6q3+agflUXe+3GF8vKXacFplcsLjyo2J82wsX4v6H5vDOejcvE/oj1nfvUEtoCqulCSSASp1Hi6Fg4rZi36W9Nv1iHFiSVDdqWxGmddjCj0pBv0cns/9pL/AJYzEj/S1P5I/wBp/wDoxmO7jtGh5/eN/Gdi1H9v2izm45pNKoFKhSDBqpXVSFZV/nI217EAofcYz4czOuSSFHnRNGlVkAYIQRa73xvt5BrYjdn4b+HJEk9aUkPeoAHY617gR4pvb29qx1kOsZWEokRZvWYguSSQwoANe9bgDx5+uJ1KDFCBi3c69PFCEnEmbMOF8ia6U0qbWsYV63k6iVYpDKkQEUkKmyaPNKG0sD9PH7DzFlQoVhlvRP3aCRgpcM7qhIoUpVTd0CbB98B6Fl3ilimAchomeagTd+P6fqX2jwOLvDauriaaLLuS0qIFqjalX1uDuLJG+9AKdt8GXT4XfbvNjVvWkCkBR7whjpewdxQnSgarwDpOvLxyM4B9AEqA1MhJ3SyDcbimBrxwCMIZCcRzJEYIg5baRmJPduCGN70RTVzgwyTOmaNN6yIqSezkkWar+ZrsV82G/tEEDmOvvIgYw5Ookdj/AC1wCWK3sAvIvDHHio5Om4bbV4vCWPgY4Uiz1zNKi9ODaNDPRchCuc1IwjIUqsVEMw3s96g1t+G+ORgvxTkY3mjZ5ASoNQ1ZYG7ICqW8e3jxgfTemvHmy0jpGWvSqaalG9+xsGjdXvydzgnxNkGmljCOrOo/gn06a3tyDf0HB/xxNiHfA4sr9Dz84swf+OoYP4rcRk/l5RE61Mnq+guXickKqG21jV8obg2ARseBWG8xM82X1KNJUmEnXqJCgdsdAWZDVn2HNYLnOoRBgsi3KpMepTpI1FEJX9YgXTV+GrBJwpNkFhiBdXPpZhkRVsqQxBv3awNHPkjnDwxSkEV5v57omIUlaziBBu1G0el75wROnaQEaBZWjOhuNS2iuKY7EAkqAf5vHnno0ehmdnaCJSRockFmIqySqg/QC6oftLNlj6LPmYGZ45UZroiXUFjOmt74agBvQ+mN9ZhGYkiNOISr1qBXddyT5AKg0TV17YVU0Nsz50h1EsoCoZgaXLB6PTO8c9ZY5eGKD1ZAoJJKKFpbHJH7vqTZ4o6yJliZWUejEAxWItvQrVI/ua973KihzgsfVonhWGYsCIld240kaa4312VNAYJ1L4dM8UbxEt2Iq6m20k2WPkmqv8vfGBRSMK6OTXKvXKCKQtRmSi7AMHqGyz/W9oWzPrSBQgCgBlMF9hAoMntYIsXVhr/DjXQZh6/oq00alSoRqYI1EkC78AkXzvhroPw1J6vrTWG2kFEbswYOGHvxv+72wfLdXysD9hZjJKUdiSSpGwu99A8V4xxIIKEh92vXGOSCCmas4a56WpZn0tYwt1fIaYBHDLr9KxLCv49Z1fKoOk2TW23vthfLZLSocZb0yFFSOAzByyqDVCqvVZAJrHPSsqyzx5gByzGYy17KzCv6RNAL/NBw7JKr/aZo8u5JAj06aZid9ZBN18oG1ij+wySnw327SWI/WASAo4yGyAvQBwRQmzUDVgHTony/r33LDrcDVTryRRIOpJF5O/cNxYxMy+dCyreXh1yN6iu7E0JDqXfja6uuReHHyzO2aLKRPHEQ2m6fVrFbiyNIUgirIwWOWDL/AHbrckS0DdkllVmparTZsc0dR4BtgIq4cnTdvtXzhBSThAOFI1rntFCwO5tIZ6f02Fc6rK/plQQqMCGkO9m3UXydwST9KJLXxZkUd4S8gtTYiIvWPxUACx2A+n5XeFsn06RM2JZJI49XylAo9W6sG6Nm781dWdjhr4pyTStGEdTIu4ibTpP84g80AfB/xxPi/apOLK/PZFgR+wWMGdtbZP5Z6GIXWsxGjrEMvHICg0WW1gHgHYEbk0PArjDCTO2VKjsaA+gX1aqAUAmMAAl3NKBud6BGCZ3qUcYImUGWH5dJKiyo3U8OVGwJGxHixS83S1hil1BgkOYGkKTRD+nv7lglrzySMUAgpSCPd91do5xIQQtZBBDFwKNTNg+RzypeDZXpelERsuk7Lp1AgakV0LEBuNmBIB27gPrjXQ4vTlaQs+WhRrZZNtZNgEnSq1/NBNVtzeNnLs0MrZmDvUxybjtYABdI9mosKrYkYN1dPtT5cBZBCGZe5Su4UEX+IKQGTUd+a+oFRLgmhueD0q1cs4ZgAZSBUMwsbsHoCAM6kRrra/ZcukSyyaWYm41AITtuyPzu+WJ5AwDI5eZWRowYIjZVWNs5Km5JPoB3b7bKAN7w1ketQtl0y8xbeG2b2UfLZG+orRFA+PcYJ1XoQzGXieF3c6AE1tyHZSzMTuTXI/u4wIVh8C6OTVqVz6yglIxnvJZdgGSDUNlmeWdDGv05/wDQn9yf54zCP6Az38qf/EMaxvdyfmTzMZ33aPkVyTHpMvNIuYMbOHV1d12A0AMoA2G4Ibze6n9njoumD7U4MUojDEgshGmjfsVKncC+RVEHHoMjMiiKVI5HeRQFo7FaJ0m209nm9ydRF70D4okdcxCzuPSJNAjZaG7E/rb7VRobEWcBJJSspGY3W69YZ2lKVoStX8KgdaFszzzyjeeVGLxngEAaXFgmmAUBh96x+9BYE/OODuQSSQIDGhdwCrSSsANCcMQGOrY7MBdDfisL/wCkAdVaRDGvqCM/MpX5mF/UAIb8WcA+0LNOitAZE7SskVgxhiRyn4LBsH5Tr3OxOhCmZQoOtR1rHKmy7oNTQdMebU2Rd+GuuHMqzNHp0mtQvS35XR29j7jCfXnihmV1jUzsdQZroKqtqJrmlFV9Qd6x11yMZeKGOA6AGJFb6ioLBLv8ZFf3YmSRSTQpel8zG8y6S1a1+VwBtdWANxXN4BCElXeCiS4bnfZSsFMmLCO6VVYYu2bh22saRuDO5lneOeMNI0ZeIdgZDqUj5eADTd2/b5xxL1HMVEqRqmYlLuWIUEgkUBr2GwCkHfsAwKTrc7sYJIgJCulvTS5WU12k6iEBB3NHY7AY7h6xJAwj9C3LHQjjhm5MchPcrE3XO/JxTgPyp3ZW9OniITUkfEU1nIre1r3AzrQQ/wBLnSecDMRJ64CshW/wl7sXQKuGB97Hti18Q9TOXhMiprIIH0H1P0GPNRK8aTzzVHN6D6AGpqLElivg62FG/pQxR6H6jvNFmCr2g1r4WrQDnfUF1bcftxNNlpfHdIy5W6vFsmarD3YDKU9WtdsW3hbjHMGfknTVJGpoF4pIje/HyOQdQs7sKFfTAMtlxD2KWJLAEu625JqmBcqRIAFXtsKGI3OA5uNcvOFigb9QyyaiK0k6ULbBQAdR3oBtsHXrqIJGjo6NJJ3It1oCgfBAUCzpusGUlvAKHrU9ZQKVp/3VeIOH4OWoMvLOJPxD0tfV+7jkKs3cyqzfShtV8nckk8kXWPV58SfdQQv6Nox1EAkaAoC0bG+qz9FNYidJzEkud1REIugGRSL80UbyHBsCyao1QOnFjO6ZZCrJIjxbo19oG/fQaiNqOoWRYHmsnKLpSrIb769GO7MhH7RaKYi2lrsRrXSsHSaRcyFMgZJAxVaFpp00QQLINm7vla9seQzPS/8AXHBil9MsSSUPbZuwaKlb41bEGtucWunTRiOHMLHIzEaY1Q7VuPTNkDwWOrkjYmgBr4teRXgZmAiLgaSNga3Zj9PFexIINEdJJQvCMwRpUdesd2lKZssLVYEHWhbXpm2RvO6GLRkDQAoA1jhtJug4Otm2UtdMn87fpPUhQGNGlkFprlYL2fNbU3fV7eR3D3BXPxEHVyyFI10r+IHu1kWfNgRt9NR5wGfNLJKimEyx3qV4r1R91EhkNkWLYHzvZBAGhCv3VCn23j15xqpss+JJqbc9x5tTZFn4b682Z1hkA0UNa3ob6DVRvz//ALgXxAYo5Ef01OYYjQzEgDTdk0eFDWR525rbOs5ZcvBHFAfTDSgarJo9zbm/xMoXnziZplmh0vpOYSZtKs2zWupk+tK1VYqudsAhCSrvE0Tp9dj3jVzFpR3S/EoVds9BtaxzPGNRdSzDS6J4wwmjcxICqsvaSKIOpQa5bcEXyMcT9TzIWMemEzEsjUzaeAFA06zpUm9NH60LbA365mARDJHpk0VaR6pSvFDuIF791H3r33F1V8swUwGyw0xvuAxoXHKT5FWCOb3G4xTg/lTuyP2s+6sRd6CD+0UNpFRbZe7Zh6A1h7JzLNKi5uJPVqkIvlGJYEXQord8EGt7xf631D0IWkCFyK2H+J9gPfHm8r6qGTMZjTG/pymNbo3yzadztsAb2FbecM/DzytKY52D6oe5TvQUhVN3vrBcn8h74mmywTiyGT02t1eLpM0thALqzao0KtS9tnGN5Tqck6hpIkZBbo8ZJp1ugUYgsR9drr2sASEQWVLM9glndQSTYAPfpKN/BqCDTFj4xxn8umWmQQQOeFErFmChr2jLdoNXZ3oXsd8EXr0ahmj0nRoZqsqAWRTQHgKzEC9q3F7A8JPwxQ5cc6nrKASsCk1XiD14VagfzbWJ3xN0wepqjjcgt3FVLVW2wAr95342Ax6WdHWGCGJjCWGm2A1DShOnyNVjfnYGsRMjm5Jc4hiqI6NUikHbemRrpuePawQBZu7nwssnpssqsu8bqdvHfV128d48kC7OMmqUMCFZB9Y7s6UFUyYjMgacjt4Vih6b/r/+kYzHiP03B/8AT/8ArxrC/wAGvQ8of+NRqOZ+kGzOYzLdsc6aQSQABE2o7lCDww9iwsWd6NVum5Np8tWcDHQ+ruFGh7+4okXt7fXEjNZWTMlxENRFRSFhQdd9Lm/xxnUpIs7bbGsXB0xmy0QcrBKlLezA1ahWs9ykb6b5r2w6aQEgUBfiOt30iWQkqmKLEhsz4TXbpv8ArC36Wy+aysjyKY0VgWNeb7eBuxXTYrbVVnnAundISOYZmKRljBKmNo2Db32re5F0arx5xVzCRTwGPUFQSKjUNILK62o45PaD9fOPP5d54J2llBESo7ALWgDcKFrbUSFHuQRfnAS/ElQQWvQ+lr+kHNGFaFTAFW8QFi5qWNvWsciD0maJm0jU1/eU25tJkBIIYairLYuvPGO+qP8AZpI5Zf4ZVbQEB9I/MNyTqsarb32GD+lLUTZeHV6ieo6tp0qZBuAzDUbNkrfgbb4Qz0vqLpkeFpVlJ9MyfgK6SuqwAwIBrV7nD0+JVbZ6/bqsTTPCghN6NSmtNSMs3uIe6Z8RtLLIqxqrGKyOAZABqLEAttVD8vc7A/Tphy+UWRAyUCRyCgrSdxs4O9A/hPvjeZc/aDCHOhUsCOUqdVDvc6SXc+w1Hi/N6mkePMpHqtWNN6slq4BArRoAjP6pquKJ84EIJonJ76AxpXMCS6qg4XbUjL7+dDrK5n7VOjkEZlVddGn7sAFq1bhuGI281xjvNxMNUQZWZwQRrr1HJoCibEMYJ7b39vOAR6YjmCksKuSFTVLuQHti1km24okfUDFDL5aaWQJmItMTgi0KkEm2okWwDDkgiyOd8cohJcWGR501vbztGywSMKv3ibi2ldCWu2driM6r0QTMrNK3pwoEZQjFyfJAq+7bejxguWz2Wy0EssSsy66KsCNLAdoNiwLA3o7tiXnM5PmRA8AYdjKwFUGG5VrsVQGnXzY83j0XT1jgjmJYFQQ8ijcRkohIHkr+IfQgAbYUt0oCVl9g35084dKwrmKVLDfzEapozmwzHQAYwMtJmMqpEk4DVVkH6D33PvvZo8YiZKfNICJJ1RWoMJe9kvYEr4s8KTvvtscejyfT9BldWWRzuqABVTkgAC6LXu3nHm4Ony5co8yqqo3YANS62FmR6snQt7nyAAdycbJUk4hQ6Pe1q6boyehSShVRd2LJFaktrXPzgmYzmYcaY50UbEqV9J1Y7hCDdHaxvvR32xS6RkZMxl3izevZgRqFNQo8+QeL+p39pMgfND7kFyFCMXFeohojVwC8TeR7gj2NzK9Kb7IiSEQyR9ocENsG25/C36v7KHA2aQlIFAXGVRt6EDIBXMKqqSxz8J2Z+v1gC9Vy+ay86lTHGoGpgOK2Qj3agDVGthvgGS6RGJlzMMjJGrbo8bDkVS3yG2FUd/J2GK7JHLl5IdQRU+7coukWApIA9iDW3vXjEHTPDmvUZagX1GAX5AoDAcfjO2/zGz+WAllwoILXoc6DZcwyalihUwBVqgWLnQ0A84ySMRO6sdKu5dgZNBZWOpXUEgrJGdiNrHPjGdRX7OYpJt3TU0fpqdD8nvLEsHLHUTvyfzwcCSopctEWMtyup0hR4Js2VL2CVDHa/e8IZuQsjRyvD6qurJEZBWy6ChOwUkb1Y39sPS5Ifjrpw36cIRMZKSEiuVKaiuewXfK8PdK+JWkzAUIA7R9wrTqkHkmmYLpG35+bwqnXGiymWDhWVnN+Q0YJsEECms7UfH7MbzUhEywKw0aAajlKMTpFMzAEnwqrbGgDjWfkeGVF16gxpvWk7HX9Vo9ACg3Wqquz744IQSGTevJ/r1kJmTAkuuxZ21I+my+WfUHUvtU0ZIZcwjNoULaVsyl+DQ81z9LGCZlGjPp6lLUbUOV1nYJGgLWsa3Zoi69sAliRJc0VlijcqY0uWmJYgsxskqRwOPyGHcvFPLIomj0xSagXjKEHV3ciyARsSOe3fGKYMRRLWPOmt+cEjEXSuqibgcK6WvZo1n+geqkSNKQuXjCuoRixrYlV83VA7/twfIz5XLxzyRhyLVXUqbXahYYA0SSxO/JxPz2YmnES5YMNDPGQPwkEUG57aHnY1uLoYu9JjSFJGZgCUV5UXcKdG5AHggeNtiBhUwqCGUeA350zyh8oJM0qlpA/mNf4cq5WIgWVCtDJnIFIlmTitVMpN0NrJP7DQ294WSnzcdmSdUBrUJjqKg7aivIF7AEi74x6bp+RUSPLrV7ooiqFCDcg1v3G92POPMx9MmiIkmjVUD+ppHdqka61HdiI7JJ9htdk42SpJxCmV77g+m6BnoUMBqLuxYbSW1qb+cOfaZP5Z/8AyJ/zxmOv04v/AGuf+yH+WMwTK+Xy/wCkbjl/P/l/3i1kYY8tH6etfUY76m+aQj2J21VdDESDqa56OVJQuqwY4SdLWF8N5ttQ42884L1/pSNmVeRlZSoBjGzCjs2zCwLO/wCze8RupKjZhohBqlsKHWXuYgfMQO0NtqPFb3gZMtKvE5xGr6eYge0zVy2QwCQcLXdxsBrpfbFXIdE9LLaxf2llZhrHytR4UkKCNhrbyfY1iv1OeKEZcSRhl1qiEgfdmtm7txVbnxiD1bNPmIVeMGpu06mFmmIEaAXyQWY+w3NChmYyatZlheXTrQyJqJUo1AsoIVrUrdDkE7jjigqIVMOZpn69cY1KxLSUSU0YMTb0NTmfpFvL9fWWGV4I2YRnSo2XVsKI32Xe/BrHlul5wLGoWWRir39nhRq5ui5skHzu3kb4f6Bli8ToZgkTq0Ko2kP6jVZagttW4G5IOOut5owGHL+sUXTbiFApIJNVuSP1QPzJPGDQlKFGWnX0G4+TXvC5i1rQmcsswbK5ItUU3uGFoRzgCTq3p7lHllpgxDMWDDVsKU9pG43OzcY3P6c2ZVZF+6b1F1aqHbbFlINADazQ2JsGrLmTaVA2qMrDobTC25KclnvfUxOkA72x2AXBM1HLpWKBAEXWnokipFBIdbO+qu67BIfkkHB42Pk77/MctsB3TpJycFsO7LQ8DsyhLqedNTLJLJAxGkxMhdGIFdr0aDCjdDck4t9O6x6OSWSSIqqaVAUg2poBlJY2N/JxK6H1H/WPQEkoRlIEcy6ij0drO+3I2ojY+MMdU6c0WX0JMlISZYhQsSGwFB1afZQffbC5iUkplqpUHhy4Ve94OUpQCpyC9CMjW+vGmG1ordKzsMszmKNbCITIAoLBgCB+tsPfiqxPfoizRujmpBr0FdjoV2ChqNOBQFVYscHfE3KZeNFEq5eQaI3YySAgHTwKB0k2QbOxo1Z3BulRyQySq5b04md9Woa121aiK3SQX4Pd7EXgTLwklCtL3pToQwTcYCZqXd3a1a6DbXz06gzQyWVVqCTuytIjHUzi6Pnt7bO/BNc4uw5mPNQhZdILqrNHq3F7rdUd64848c2cQZj1Hy2tpSHX1JdtLcbVp+ncaFfTFrL9HQZxHWQKVJLazbSNVHTZ+psgCvA322dLDYlOFVL+1zSA7NNUThQxSGS2zUuACToKcYq9JycWUiEZdQxrUSa1MdhsTtdUPyxKy3VFznrQ5gKvAWK6Jdeab+kKrwP24L8TdKR5keRgRpK+nwxHuNxYF39NueDD64iGYwiDW5AVWEp1EkbFgNrqvm3rcnGSUCZ4iSVGr6Md46tB9pmqk+EABAo3zONgP3zyit0fogjhEj9s7MaEm4UiyCFsAkKurUePyxUzkkcMEAlj1i0XuolWr5u72PJ5xF6tnHly+qMEatUZ1kGgCF0JXLSHk7nncbY0+SDdssDzekWjLqWLClQqSAQG2fTXJ03ve3FJWcSzmabuMalYlpwSk5BibF+B9Iu5T4gSUTeijP6VAVQDk3Wn6bfux5Lp+dGg/eyatdmCFGN92/ebNH+kefPGKHw1Cab7304d0KPpDmRtgT2j/ugk466xIcqkOX9b07vV6UdHTe3LEj2uySdydtyQlKFmWnNvIbj5a3hUxa5kpM5ZZgX4kM1R50pUQn1LtljkMRDsJJpdLamWgwoHtACjcqdt6N8HMyY5sxErLcZYxkg9tlQe0g1sKJNA8g2Bs1kpJY+7SY4AGYRybsycyPJ5si/pqKiqsk0/qALFllWPQxHpk2HatbIS3koVI341bihhmNiNxDv+tqa74Du8SSTYkEhqlm3O7E5E5CsKZ3OspdXmfLkIEoqZEehsQ1HYir2B+uKnQ+q+lkfUeIqsYFBTeoE8iyffez/0m9H6j6eZSEPKiN2mGUatDVsqkm64o1+fN4cz3TXhy7Is8eoEySpQVWVtiAp1aQaNeLJqtqXMCS0s5seqe6r0MMkqX4pqS7AjjQ6+QCbVEUundQglnuONSxjDmSlBon5T+K/fCz9ESX1EkNEl/TIsOF1ElSbplBNhSNgR9MRunZWJUWQZaU6Vdi8gIFKC1UpAYnYAkAVtuRWGulZeRJ3QklL9TVY1KSt+oo4KN3IRuPB4wCpeAkoUzDPZxhqJxmJSJiQXOVqjcOddXjnKsMllTIajzLkWH7i4Umtr7QQefH7sXcp1CPMw1IFX1Fsx6t9JNLxRGrbHjcznkM3ryZfX6ul09SShpoLvQqrB5NAVt72j0hDmkdXCMG1NqN6mr5Vs0a4FAVvXijnSwzrcKNX9rk0hXZpynKZYBSGS2/8AiLgBzds98Mf6EJ/KH93/AFxrHp6xmIfxU75o9P8AA9n+QR5brPT5XzStGUkNUU2X01NbsdVktRq1Yc7bbrs0DyCq9SVjEzRkLyWLNp3NtQUkmwG5sG9SdTzCsiww/e6PUlsWSSzWBvsLBqt6oeMOdE9GecyMgWYU60xIKaAFIsDtphsQN/yoWeJCPFkMvfZ0Xjz/AALmMm5IfE7bcO3oNEYZcpDlnLEOpkiRB8utWk/fqfRtxsRvigZESOOaZZE0TuJBqYC2YsGFVrCmh+ROLXxB1ZcuqExh2LUt7Kp4stR07E/3/XCBzT5hNTRtFIO2ORSZEp9ta6SBqrazwDd8jHd4pYClBg5q++3PbG9yiUoy0qcgCjaAXyys40iZ8RL60xktgqZcyxGiPl5O451advII+mKnUOpZecMskjRNCVYyLQ0uQRQ5sjcVX942F05T2IS7gkglwe66NlXIpw3cNnpEG/dv5/qXTEGZRKfS7bkKxJ3rZWAN82dTck/TBoSlZCSWwinXV4VNUuUDMSAcRDv5cn5CLvxL0KV3EkTM5YgaeAFRSwv3Ja+fLAfXAOh9Jnkm+0Slo7ZZQAO0kkggqeDoFe4BHPGPQZyeUzLHEUUKodtQvUuqiB7UNRv30jbfGHNSLOoZlMcpIQDkUgayfqQ4/LR9cTifM7vCGtxb9IrV2SUZveF72yfXW/rCEefy+Xd5DK0jSSem7Eg+nWogHilG4vf9w2k5NJPtUU/eXd5QwG/YhIIocAdgA8n9mEupdNVs9JGA9NZ+U7Md9qDahd+w35FWfQZuKgUGrTpGw1C7G7GiWJoAJa2GSr7t3kJQA1SoeTdcomQVzicQACFUbUFyetTCubkhnOalT1GUR6Dp1Es7CtlPGkCuNtTXhRlaR8wz6lmjhfUg3BBDgL4/CY9x5UnzillmeFfUCy5iUUoZg0dqwD95awQtmj4utqOHOhdeGYkdTGA6gWyHUpHtqA5s8fn9cBiUgEpDgbd3kd3pDMCVqSlZYnJqG+dnG87bxBigy8QVJxqaNA1sy13qSV0kboGog70X9gcNw5KY5qOV2RByjUCJL3KgFgVYiyKBI8lqsvfEmXhV0kaPXMxVY1sgEq2114BYX7gfTE1OrSySoJYAYZFYRaOdlJtDsdwBVgeCKrBBSpicQ0Lv5t5wBQiUru1ZEMz8MRbd5ZGG/iHIyPmEaMo7AfwewKqbtydVkXsAQR9Dva8s2XaQMf4Uu0JMZAILNoLcWWF0D+rvzgcuezCekI4R9pZXeQsATWoAgbgUdK/Wgo8Yb6YIsxmNUsemYaXUBiRpANEAgVR2Ir5gMYHQkYrAG1+OzowRKVrITckHxAtbLaNOTRKmynpQxsxYelLIixjhmBdtzVkNSx7eCffDshURGWdJFMcx9WmZQ2qhYKkaqpD+QIGLvX+qLl41cx6+4AewPuTR0/nV4mjPvOut4ijJfpSIxkQlu3VS7Fhe18b7jfGCYpYCyKPd/To6xpkolqMtJqwo1LXPKlQMs4R6+v2mVGtvR9JmRqItro1fsNLXW4G3OHZOpRZiNYpmZJFjjmZwK0N2na73tuKPnzgccXcEOuXU2l2e6YWoIKu3JoFRv2hzZveP1SERTH+EuRy2oKxPJpdJq9iDsxs+ANsahlsjS0DMeWDMp4j4n3dZ/WK/xH8PyTBGid2tVjomhpoksx8knT//AHhbpXScxNMJ5S0eorIKG2pCFplJ8gHzx+7FzMs4aGOMlTpLU1ElVKgjnYm+d/2XjMxK4kjtgUk0R0Ob7mYg37Ag++3tulPaFhGENnvboeUPX2OUZuMvcOHo/rn5wBs1BBLLKZGkcsqMNiYx3MBQANc778AeMS2y0hzIn7vUMzIK3AjF+3jRR9iWvxhLrGVX7XIgElynegRpHNgjUWBobBa5BI8WZcvoKIoNBVPlV+UqdgxaqGkAqdJKb4awQARcjyaFB5qiFAAJVlq9+rVgP2iOeWZx6hEcJV6D2WYFaCXXaNW1cm/GFMoGefuDxyxRagg31IANjxbMraCfBQe2HYA6JqCzzOq9gIZP4S9mJNELXn5T44wx0vrnryMhSnUAhkIccDYnjZt6uiRjMRSDhDgDW324ekEUJUpIUWJL2vx1G/J86R8jl4I0iScaiEE3cw0jWG7aI3XsBPNMRXOGRlJZJoZtSRx0rRyEAhiQtKUtaJHFWQeDxT/xLlYlCO8ZaSgiAk2WsFQTfF3f0usJHq0jvGJYF9Fm0oAt2e5bU3va/SiCavBiYVjGBd7+0LMlMs90qwZm2WxHltj1+r88bx4jVn/5PMf2if8ALjMTfhP508xFf47+Rf8AafpFRf49l/6hsL/Cv8bf+oT/AIYzGYd/tn/j7mEH4qf+X5RDvxn/ABOX+kv+8uPNZnnMf7Ev+C43jMM7L8PifywjtnxjuH54ag/h2/rMz/7cWKv/AMP/AOJ/99v8TjeMxnafgcvzQXY/9T/d+SHM5/G4/wCpk/xjwh0T/wCR/wBnb/CPGYzCE/ucPZUVq+LxH5IofFX8Tm/o48lH/F0/2f8A/NXG8ZhvZPhf1e0Sdu+Of+HvDDfwmX/2qf8A38Ufgj+Cm/rj/guMxmGTvgnr+IwHZ/8AUJ4/+iYP8XfPlf63HA/jOS/qT/guMxmEp+Gncr3itfxV/wDJHqmBTfxrp/8ARk/3MC+Hv48f6uX/AN9sZjMH/t/0/mXE/wDvD/l+VEV/if8AiuY/L/lx5GHk/wD3e3+7jMZguyfCO/2ED274w3e5h7I/wy/1y/8A4bD/AP8ADv8Ai7/0zjMZju0fCV/T7wXZv9Sn+v8ALFbO/wAay/5S/wCC4mdL4yf5y/7rYzGYmR+5w9lxbM+Jx/8AiK3Xf4pL/QOPEZD+KJ/UT/76YzGYd2P4f9X5TEf/AOh8X+k/+yYPPwn+2tix8KfNm/60/wCLY1jMMn/BV1/FCezfHR1/DDPxf/8ALf7Qn/HCWW/+zP6A/wDbxmMwpHwk/wBXoqKpn+oX/T6ph3GYzGYVD4//2Q=="/>
          <p:cNvSpPr>
            <a:spLocks noChangeAspect="1" noChangeArrowheads="1"/>
          </p:cNvSpPr>
          <p:nvPr/>
        </p:nvSpPr>
        <p:spPr bwMode="auto">
          <a:xfrm>
            <a:off x="63500" y="-1038225"/>
            <a:ext cx="2143125" cy="2143125"/>
          </a:xfrm>
          <a:prstGeom prst="rect">
            <a:avLst/>
          </a:prstGeom>
          <a:noFill/>
          <a:ln w="9525">
            <a:noFill/>
            <a:miter lim="800000"/>
            <a:headEnd/>
            <a:tailEnd/>
          </a:ln>
        </p:spPr>
        <p:txBody>
          <a:bodyPr/>
          <a:lstStyle/>
          <a:p>
            <a:endParaRPr lang="en-US">
              <a:latin typeface="Constantia" pitchFamily="18" charset="0"/>
            </a:endParaRPr>
          </a:p>
        </p:txBody>
      </p:sp>
      <p:sp>
        <p:nvSpPr>
          <p:cNvPr id="13316" name="AutoShape 4" descr="data:image/jpeg;base64,/9j/4AAQSkZJRgABAQAAAQABAAD/2wCEAAkGBhQSERUSExMWFRUWGR4ZGRgYGCAfHxoeICAeIiIgHyAfICYhIB4kICAdIC8iIygpLSwtICExNTAqNSYrLSkBCQoKDgwOGg8PGi0jHyQwLiowMjAwNi8vMDIqLi01MjIsNDUuLTIsLzEyMCo0NC0yLCkrLjAqKjQsKiowLSkxMv/AABEIAOEA4QMBIgACEQEDEQH/xAAaAAADAAMBAAAAAAAAAAAAAAADBAUAAQIG/8QATxAAAgIABQMCAwQECgcGAwkAAQIDEQAEEiExBSJBE1EGMmEUI0JxFVKBkTM0U2Jyc5OhsdEWJHSywdLhVIKSlKKzB0RkRXW0w+Lj5PDx/8QAGgEAAwEBAQEAAAAAAAAAAAAAAgMEAQAFBv/EAD4RAAECBAMFBgQDBwQDAQAAAAECEQADITESQVFhcYGR8AQTIqGxwTNS0eEUwvEjMkJigpKiNENy4iSy0gX/2gAMAwEAAhEDEQA/APaR5nOREQIgj12F1HUl1f3bfhBokKxNfTgdy5T04ZIi6jMN6IYpqpEDALvfCqCTQG3Pg47zvVMxCYKVmHphTYIUuwGmxwHBr25IwLosv2h2cBlmCASTdrAkUAAnFsF5HkbY9iuHGwAvTMvns5mPnAU4+6ck1AfIEfwtR67KPFPo8elJ1zLAqWXX6lVrZQWAv8O6gfUHE/N5hsvOVVI4Yhb0CNTheGO9mzsqmhfNgHApcqjfdAqqUoW1KgKTTvekIZZCNAIIFcGjih1HpcTSNmZFkcjSPRJRdO3klgCu3gkHfnwsYUq8WeXJujaHKC1IAQKjN97vR23X5wGPrDFGfLx3UhiUBdjtYB3+W/Ox38bYz4WBlzEkyOwjAUAVsQyk6K8FDW42527sN/ppYssJcvA5DO1ivla7N1fadxY2G3tWOuq5XVlCMsNDSESMqsqkg1qs3VcXRHH7CJNClmejnzeCYkpXixYRiYBnoWbrSN5kk+rI8CiSK6kU6rFdoGwJ1XRXimO9kgK9MNwJMuXVnsKlmvT3pRemwmkg6h8xY2ADtM6TCyBVXMuQzFQkPBYDUFVm2/pMBpFgEnkE6mjuHV53jGkM0Z3QX2iivMRrwDpsWOaPuwDgf1tu6EB3yinvMNWNPDe7vs57KRR+L4ZAIpvUK6WVTXyoTYZj5a9lrba/fC5645ieRoiEQIUBArS+y1RG+nkeLP0wz8LdOPoPFPTRuewawylfda3Av6/sG9kynXFnhn9SFhCgO1Va+AB70L8VY9rwFEjA2LCb7CcttxB1Ue8xYSsGhrUDPZY9CJsnUjLKqRJHNE1/dMRwtDtuqIWiCOVPFgk1urRx/Z/RiIRPVVHEdArqYCtvOorf0vCOW6bDLIuZRJYSrKdIKN6h9gFYkE1vxyT7nAsxEFmbYU7ElCpaww1SRPoDDUPnXmrNc4IhJUAnKvH0484xOMJUV1xUfZ6h9OWsay8TGNopZFE5zAaN2sgPoU0PyIKe17VwMCefOKfspX1KUbRGu0kgAvWwoEeDXnBOpIkKQyuGmCn7s9qFCBahguzA6Qb+n7D10brmYkmjDAnShVmF6SWAKs+nbitvqTthlSkrABG3UaZ/c0hBKQsSiog0FK0PzXHGtAXgUc+bgIiSMRhzQvuj1Hyh/BZ/CSRdcYI+X9GKVZXBzDxgdtkqlgc8e7mh4Y+Md53qWYgGXOlnCrTdpAYtQVWFkBgRf7gOThbpU32iW2BGYRSHm2IFEr8nDMwOj9tgY6pGMgNm2bHPNvOojnSF905JsAbAEZNR7tYUNc4q9HiMf2j7S4KkKZC/yknUt7/hKBBve4OEOpE5eXTHHHDFzYI1OFF3sdRUHYJtZoHZjgWbyqEGIFVVgaLoQLY1JKxC6NfKrvQ8EcYodT6RFI/rSLIdCIvo2qmrNEsWrSb8N7+dsLBSlWJWeTbm6yh6krUjCgVTm+93LE8qnnC36adtb5eP5GVAQt2XElgE126/SN7ePFY38P6ps20oZlVFFr4Bb5kr6EHcVwDW+HYusKmWaXLQNu7Blrhq5NXa8DtO37Md5qPXlGbLr6cs4DlQwBJNauTXF3VefN4EqABGFn8L8neNCSSFFWJvEwzuzeVIJmu5pGkhUNECVlU2QoDFa2vUfKDYgmz4M/pJDQiYZYFlalXj0jYK6e35STqLjfeqIG0zpGXKAKuZcKzaSkNkWdwqtxq8kqKA5PGGOpeo2pXmkiGjW6fMlDa1K7lNhqAGxN0dzg+6A8D+vp9PeA78qAmFOtPDffam2vKKPxdDL6McurSyFbVSdIY8tfJA48ck4U/TUhDsU+6jXWnaKKlkVWFVTFfVNeLrBvhTpxEUkcpDRSbKA4KsPJWtx9ePyw3kesCT14mhIhjVgO3bSBWkDyTTHaqAAwFEAobFhN9hbzvBgGYRMcpxC16h77LRIl6s0rKsKRyo23pNVHSAaAaqajYYfzgb0gmx1SKJctJDDpQakEqpWoByurYX3Fdt8Tct0uCfTMiyQ+noo2ra6I07KzMG2Ht7743nIqnZgAC7A6GGrdlAeKTRrGl1AYc7+MEoJKgE0avFxfI9PpAo7wJKlscVH2MbUcVyeuWscxRkpNDPIBK0keljdK5Uaa43AA42Gpb53HJPnYz9mI12CahIBCkn8WntXkDYHbkVjrO5eOKOORlaWNHGgbIY/bgd4bSBZ/V97xrpXXszJLCHViF3dlFAhxSs2nahvsfrtYwwAkFQAI26gZZ/qG1hKiAsSyohWytCc8syxrYuxpA/9Hpv+wwf+M/8+MxZrN/yw/sf/wBzGYX+IV8yf8od+GR8quSPpETKssebRLVFkFMBqPqaidn1MdyeHBO9e+2429OI05RjKrF2y7rHSilQ9gr6mv8APGRRmSRpJIwIni1I7AkBg1IxYUbs8XdMLJq8C6nlnCSPJHmI3J1kIdcBN2TW9Anfcmvrxh7AqAJ0e3X6CJSSlJUkUq1xRuHCzuWzivB0ucB3lKzD09cZDsU1Ko02h2a6DA0d7PnE6SOXMy+vHKI9EY1228bKTasvP6zCxR34xbk+IHhykMrxq2ohW9M7aSDTD6mh27bmtsH6T15J2lA0hVYKtndwfNGuTsMS45iQV4dj5couMqSsplYyM2z1vfXX0jIs9Bl42CmgshDLe6lm8A/h31CvHGBZTJIYJly8okdyQ0j01sQLuhXHAArCf6HWbKhDUk6xDS9rfFABgBahgRvv78g4TzXWRlo4YYSDMhqRU+RmqiGNWW1eBXG9bYxMvFRBJU9dKa7I1c/BWYAEtTWtGG3c8cnpMmUAMjFgT6YKbFU+ns0jUtjcCzftn6MklJii7WgFCySovZ47NkodmXUD5Hja8uchzK+gzq0laTQ4fT3Fb9rPcNsZHJBkl0ySdzbs7DueydzXIBP7B+/G9+vMeLd1t574z8NLAYHwavUbH3sdjboAOlJFkzDmXUIp2dRRXftPGzWed/re+O5epwyQSxvIWVR6ZaxqkJUHtA5JuhQ3N7ViXkviINNLFm2AUgIAR92aJ3PtqBU3df3Yb6L0VcvGGkULO5I1LR0iye27pQos+f7hjFowuZl3cNaunvwpGy5gWwkgYWIL3DUAPtxrE/N5SSDMrmGkX0FdgtNQQKCoQLtZq1pQeCT5w7HlJ5o4pY0EUrsWkJJUdrHSGUcsRVmtwDfgYZfqq5fKQm0chYwRr5sC2HJP61+2+DdO+IzP64ijsRjsJNaz3c+w2B/I41S5hTiw2o+zdx8t8YiXJSvAVnxVbNyNdwPM7IgOSyTRvKZHDJTRwu6oyfrGiDfkb+fyxzn1V5YYAVZRGLjZGVQSLJ0qVbXR+UgaR7eFslCZQ50TysZLqHshavc1VGqJoHivfDeZgkZ43WNXk1O05T5dagdpY6q0q1CvJ23G1RGFTProKt108RYitDtRxqXGLfU1203CAxyCLMw0VjV9mIDHWCRs5LsD5AdWIB9q2LoEaS7shMiEN9ncIixtqUGkAu+TRv64FlbmZZZogIXiYM25A02dRPzfMNhZNMdyMb6jlpCsjSx5hHYcwnXC9VuRyAfqfr9Maf3gCa5219vKkCFMlS0ilWuLp4M+VnrnFjIdLmZg0zLNEUBUo7abA7dS2Ayn9u4G3JxJdZ826SRyaHSPuBaijAkglRvTdpBCnjjYYs5br0kWRSZkRwCF+7NAqTV8UGvauL9roNdJ+I0mkkUaVVdOkk7tf0+h284lxzEYl4QWo/24jp4uKJMzDLKyHq2ZeorsY6+kahz0GXjlKt8rB3UGt2C7qP1TyK2JsfTGZHLxlZzBKJJXvU7EEaq2BoVQ+g/fhX9FxSxGJgHcK3p/La0SulWH6hoG7rb3xOn6muTgjiQj11YGRU4J8hz5JFDbe68bYBMvG4STiJ64Qxc7uzimABAHF9BtY+uscN0eTJr6kj2qnSpQD7tW3dgDsGPyD8x9AN/o55HMEXY0I1L3FgjHlbNtodSDvtqDDcbYu5XqUM6iCYo0pADpW2urIF3enfi698ZF6GRX7yS3bcuwt3ogeOa22/bg++XYjxbr7fXnvhY7NLYYT4M61Gx+W5t0Ay3R1iyckOZZDGCTqUVQ2Nnb5g3kX4wZOpwmGSNpiyogUuSNT6htprk1sKG52xLy/wASA5iRMyw9IrpWh2MCSQzfmhUXxsffDHRehpApd1X1XciMrRAB3GgG62tt96BwK0EAmYamobb1X0gpUwKITIAwh0l7hrP7ca1hHqHT5I5knDquXjdQO6hGq1a1wSe5aFkn89nRl5sxEssaenK7nUxJQaVbbUBWo7ACxdXv7sydVXL5NXBSQ8gFgNepiSRXk2W498H6b8R+vJKkSWqLYa/mY3t9AaNH6Y5S5hTiw/u0fdrz6rHJlyUrwFdVVbadDuB3cogSAn145ZDI5CrcULuEZGLgsarljYH/AArA86QTloAUI06mjaNlWzfcVXSb/VXT9drwvlUaUzalmkcvxl+2JvfU1VztZF/U4bzWWldoysSGUyH1dG4TSo0ISdQACkk+LA5I3qYJLE+l29PtEIUVpcD1JbFa5c7NHhf9FwfqR/2n/wDKxmFf9K2/kW/tZf8AmxmGYO0bef3hXedj0H9p+kWsxFLKy6GQkKwMXCOEIV0qyAVbi/DLuNJxr4cOqaWJRPEunTWrUsbCrAsEe9XyCdthhv4d+F2ikMsp+8vUCDzqXuDe/cf7r81gWR+IMtD6ccKkLISCSe5SNIXVdkg2ADewGJVKcFEsYuni5KcJTNmnA5sTXIU0vVi1t8D6vk0ZQuXdpTCBE8CknUAfOkiiN+7javFY1HGwAuCOG/TiJDK0ne6o2phRUhDt+Y38AHRcm0ckU6qxHpsZaruY7aNyAZPUBNWOAPzcjBkE0sWW0u0iJoICkVUmt68lms1Z2HtjScPhdxrxsa+xjEjEcZDE5XFBQihOxgRnCvS1fLRzFirehbBLKlGuu073G4355FEXeEcjmmimSL08suoipNJvS+40uDfBoGhvWGR0tmTNdj+siKhY395dAmt7sIrbeThn7dFl5GhVDrQGNWWy+k6HO3FWXYWaXT9cMxA4qOT9BXzhGEjDXCkW5mlr01ypSGujZWAZy0PpsFIWICgRZtrr6Dbke/gE+KMpE00TOxLAGoqsOKN+DR+p9hwaOB5DprRZvXLMAzfLo2Eg4Ou1O9kEWxPAB2x38R9OM00fpyj1V4Rz2ACyWrSe/ccUao+MTOO9BxZX662xaUnuFDAP3rcdHvstsaInWM1999nSLLtYVUtCWTVuBqvarvbYCsMTzNPlu3Su5htWLFwoFLGDXax3Y2BS2duGM71RARFKvqSAmMMbU0xVGKc8jXTXfaBZ3OAZnpfpx20TOY8wyxhRtpYhga/MBd8UAhkuGPrt9IkKTiWynBuLNsoDt+0GjypRRH6UUpibQwcrtcaudLNuCHJAG/IuuRx0qARMZJ2bLxqSFibVTFhRa7IY1ewG1D237kyjpCTmIQ7pLGbNMJiQsZoHzp33HzUfG2+rxfaJInaNliCOKYfLXcSwBtQyggX5r8sA70JoXcjnSue54aUt4kioZgaZtWj0aztwjXxHl/Riihud4we7TQGm1AU6VAN/KB9Sd9sc5eGSJldqgQKzLCpvQgrUzHYFtwvk2w4o4ND8QQmEZfMBjpiUuf5w00BW+uyDY4P5HBep/DKZiGJorHZGqajsqck15aiAd/GMCsICZlKmu/rS0apONRmSS5AFHYhsjn5s99iuYjmlKhWRXXUnp3922mg8ZHtQ1LfIZuKs8dBf/WWiVJ4QVKlQ2pYnNttYIo0SG9/cHDfQPhV0l9aY/edrgg76iG1g+/I/4YyH4gy0DVGp75SshJ3WjWre7X2ogAX52xxU4VLljFTLqv1jAkgpmzTgrmakCnAnNqNA+qZBNHpwSM7w2HiF/eBzZsLVbk7jYXWBwQsqj7iOEogXUCrSqWKqCSRa0pJHPAs+MB6bk2WWLMBWJuYymwLpmGnehqZiANxwv1OHSTJ9olTK1IVCBCFVzq3Lsb8kDz+Dn20nD4Xce7scx5xqBiONmOg0AcGxOgYNWFun5c5Yzi1KxB5FjsgrV6GU72rLat9djfmZD1Fo5V+7yymVhIsjISQJDfzAg9pJXjav24oHp7uc1qQ+skRGoAgSatY25sFQtebGO483HlT6PplpI1pStlmLKpahwAxJIF7UT7DDAoVpiJ+l91YnUg+FjgSLc7b6Gx0a8NZDKQDOrpJiZQwVAPn5s3X9KwST9aG7XxVlImeEu51A9sdWH9xwd+Pp9N8KwdNaPNLLLPWr+DKmi91ayWp2JIruqyAK2AY+J8n6zxokoEw3VGPb/SYFWBNA1texI4OJn/apOLK/Q5xc37FYKBe2ttt9LPSIfWc6FkWGOGBwVXQrISy6vw3YAs7ivfxg6Oz5YoCqmI/Zy4JYsoUbRjbucgXxt+Wxs91hYQY5V1yRbITqF2osobJJG66juDW53oOb6MsccuqNmWOcemqg0Vcx3t+Igdn53igEYUghtNvTjoRGUnGsgvQuLNso5yNtA14LlskYkSPRFIUKllkK0utCWCsQa7xYIsd/Fb4102ARSGaXXlYkYkRkmpCeCTdE/wA1R4FY2cpKIZWzMKlwY5AWplc0q6KN7kWn5nbxgvUoftLwfdOsSlgVYVWwILKN1Q6WS9uDXIsCp3BNDcjc9KtXc8NwMAUioZgd7Vo9N7Rz1+D0MukatM0ZYsSpACptYsLVb7A8kkkmqwDLZORCjbZaOjoj1bgae6ST3oUd730jbc4PkOvQ+imWmBI9K2PsPwrt3atNHbfj9h8/8PpmctE0V7KugOb0hmBYnm2q/OMCigYF0qa78+so5SBMJmSi5AHhdiGys/3vHX6cm/7IP3r/AJ4zE/8A0UzX8uf3n/mxmOwdn1Hn9Y3vO1fIr/D6R6HLO65nR6hkR0Z+B2Uw0gEeCGI3/Uv3x5Jul6czIXgcRaju+kUSdqZiIyDxR1eBV74u5KRVWKWOAtJIKB1BQBRtCSeErityCRZvAPihnjzEMjSfd2RVUFAG/Bss29HbYVuLsJJKVlIzHpug+0pStAWp6EHntPOOuoFGLqV1r2gAMti60qpYpux7wxZu4N7gHQnaJFEAQsAR6sjKxMamwVEds45AoWNJGAv18sgeZSi+qI2FupUEM/KsDYAjJP57b4Gs/wBonVGiE8RCsGBpo7JFqVIIUFTY33Bo7gYMIIDKFB1u6zjFTUkug1NBrXgSBty2Ra+GOsvmEYugpTSutgP+QO4rb9/0OFviHNJFKhWNRM3eJGW6VVbUdtyQoqtvmGN9bUJFBHl9lDnTpNgsgZlUm73Yb+dsTDC8sUaFkbMo8yrqY06g044o2Dt8poWNgcLQhJV3lgXpzvspWDmTFpR3RqoMX4ig2saZxuGfM63im0u7xF1FrcRsb3+EDnn8IqyMcy5vM1DECkc0pdi509247bN0R8pUb9o8DAm6nm2LZeSMuQoDCMDUbo07gkKCOarnxzjqLqeYy5VEiALt26hcVt5jcEUGO+kk88jFOA6JfytfocYj7wN+8trZve2/J3o9oodIznqzhMxGjTUrKwXcaC4IO5AKupFjnUNqxY+IeptBCZI01kGj7KD5Pkj8v+GPNJG8STvOQMw0D6FUnUFskkgbBi7Xz+VUcUuhK+uaOdg9oDJfyjlRVjcMi6ieP34mmS04seQy13bPeLJM1eHu6gl65i7Pt9oDl+pSSrcgjftLRPHpVweDSy1+EsdXFA83geRiSKkiFDWACWRiSaokrqsSLXhaQHixY88gy06rDCI0bYys1lgF1EKWJKoAN6HGwo1fa9fAWV4rOjSbOpu6QVVaiPmCgBaA4HOGFJI8Aoeq9awtKwD+0PiDjycs4BPVc4m9a6YHlJhhZk1Uxj0sf2aWYLY37lB3sk3t6rqKOTDAjmEFGOpaJBULpW+PJP10fniJ0maWbO6lbQFUa1q67qaNrPN6qI2FA1ubsZ2pHZZIirRi0lDAhV3768biipHduNwDQzlKdKVZD133guzS0MtaH8R3O2jWevGDJKwzIHql0lVmC0KULoogjxZI35se2PKZ7pZGakZoXERYkltNAk3qDFglE+GJ2NEeMVunyKIoZ1gLO3agU6QnI0GzsvJ3FM1HnTjXxbrWSCQvSawumu1bB1MSCCTV1xVfXHSSUTMIzBHLdHdpSmZKC1WBB4Hf6COs+UYspVWTSoA1LsrVsCdIBdgVsOQpRD5xzG5hRRCFZ+5RJK6MdA7jXpnU9EkUAaIP7Qt8Ql0dnQrGula7gRr1kbqQbK+mfpZI8YHLnPXlVPSE8R7hRpl7tNoQQQRQLbkGw22qsEEKAZQoL8uUcqag+JJ8RtrfcS21uUWPhjrcmY161UqpoSKCFY+2lt+K/wCmOPiKdI3QiNfWc9kjCwoW7J89oJNef2Y11qFEgjigOlDLpJQ6tJGptzd36iqDf1xMRJJYvTdkOYWdymptjtbrxxuy6TVVzthaUJKu8FBp9fcQapi0o7pVVa+w4WOsahzeZ9b05tMhnjdkQkAp2kjjdBtXJ/OxjmXO5kJEnYk00jfeWN6CgC99JOwob0B74H+k82D9nkRidNfdgF6OwBeyFBr5qut/qMTPz5WlWELrZa21Q2dgVcEaTwCCSNidrxTgrZPt1bIu0Q94MJ8S22iotT1q4Z6CH+nZkvMseajR5K0qwXcFGJa6NcgMCK+bjehd671BoYWkRNbL48AeWPmh9P8AMjzuWSSMvLmKWYxyemgPde5Y0LFnYDfwBhj4cEgk0ytr1Q917jSpAQgn5tQLk/s995pksPiowyyO7Z7xdJmKw4KgnPMaPqfaOMl1SSYAyCKQEM0RSldXUH5VloEjcWLAP7aFloliB9LfdTrLoxJOym11drn7sdo0jW31OdQiWCVDl4VCPX32vwQTUZYnSKskqOLrxjpfiBad47Ypodm7iKLIrEKWIHaXND5a97wxn/cFD9c+uELSoCk1XiD14ZOz9VhD4h6aHlJhiLd3eY9Lf3Kxr37lv60Kx6TNQsIoIEZoAw0+CwpCQt8XY3I5o1iHlJZZ84mlvSZE1OKJ0m6ZGBPBoUPqDyLxezqiSX05Im7RqSQNwNrbntII2vnerGrATVKGFCsg/T0MF2dCCZkxI/eLaelRpXOHvTP8qf7sZjw/6UT9WD/ybf54zAfhFdCD/GjT/KC56SZ9QGaKAH5H+6KsRehiABft4O/tiz0jIs+WKZsFvTbWAxBIAG24JJB35+o3HMqXIyZksI77fumZhs6Xtudi8ZBF3Z7SPbFl+nj7NCs7pDIhCqyEUCLAA1Cja8r/AJYdNUAkJBAL5Co5fr6QiQglalkEhsz4TXbpwHrAF63Fmcq7zRssasLoXZ1doX3Pyg+NyOMB6f0qJJlzMTSRjUVMLJuSQe1aPHmt6rwBtVnkizEJR27BIsZ4GplcbAWe0navb9+IEST5eczyHVHofTpbto7IiDwSQtAD2+uAl1Cgnw3p7Db5wc0MpClgKt4gKhialsvK8DWFI2eIstLqLjV3aTustgUkiWVNkWKvxjvrDfZpI5XtpgjemyqFjPI7gSWtdRO1XY53OG/s05WFssgXUgkYMaQM44UVYN2SBtxY33mzv6iFZJIWlEpeqYx1p0lSxAF7X83jm98PScSnJpnr9vpuieYMKMKQxyOWtHuffeYf6X12aWSQCPSfTo9p0iVR3FqHO1AE+ANrwuesvBl8oWXUgUM1A6Sv4QSRQYHcb/h+tY1nG1Zn0dWtEWlQSOmkgDexbNJya3rydjWTOYc0gD6dR7neR29QWB3ggBb3plBA/Ya7AgkeG4duB4+XO8djmBJ8djhfeRlbztpaMyOYOamXUrDNIrqTpHpgAn5lJBNaitX5F3jM7GBcYkjOq17jQkkLUS3I0x2QIyxN871gehYxmdMsaMSqravsqtZLnS3ceN74/Zink8nmJJB9oAaKRaPpN2nlhq21FSDXNHzdm8WQk4hQaedOdv1jZaSRgNVHMW0rtLCrfSOep9FjkYNI8miBFQxhe877EEnhvf6HcEHBoOowwQTSwROKemUrWltIq/5vHvVk4lTSZjNeg0BKMiMrANp0MN9wOFIC0Krj649B0+aGBJmDDtIeQLwpKKSVH6p+bb3I8VhUwEJCVF9nHPfrDpWFS1KQMP8AMc6ZbsxASmrKvPlV0S5gBtqsnzVkC/m3H1NE4gZEzR7Nm9ALBXUfesLsAeQHNHtHgE+Kx6TKQorTOkglmPvQC86V7flG+55OPPQ5CTLFZJNOlD2hF2VmHdIQBvpFgXydPAxspYZSfW+6um7bGT5SnQtjm7FgK3LEXq9dm2Os9NM4YDMmMCiUkHplGP4WZQKGx0t8p49rq9C6e8kDxZq2GoMAzAnSKIohiSCR5+o3xHAfM/wV9i6LfctG1Eox4ZkaiDe4N8je3F05RlEjndIjGe11IFUdj3bW3kebxs1QCQkEAuLCo5frAyEFUwzCCQxufCdlX+lNsDi63DmstPrRliUbso8X26f54AU8bWMAynSYfWXMxGSEI28bJySOFA3F+2/7NsVZZ4poJInY6UIjdhS6j2ntAPBJ0153AxDeGeDMCZiPRXXpCt2KoBCqF2AYmhQ3JvAS6hQScN6a0tvMMmhihUwBVqgVDE1LWA86xxJEscsiEpuxd0LdzIx1WaBCyRtwSRt7DfG+pgZf0ZXJkdQxidAFQ7WNdsSSSdRIO9nnnDfozMsL5dNJe5XDGkvgGqsM12dNcb3eJkzFkeOWWJpRIrgdxS1XQVditXpHvz5GHI8RDnfrpw+nCETfCkgCtwctRvPvxh/o/X5pcwF9Oj6dN2kL6lWGYgE1pFAH/jeFV6vJFlMuSNSF2LUNimogq1igSTtv4xrObzRwBldVQVGHdBekGyRqbX+qndShd8Z1BzBMhD0WNGR5HbWoHyyCtOjetS6q/O8aEIJDJvVtz/XTnAlcwJU6rFn3kcMtRcu1jvLZ45qeMOrLmEZtBAGhRsQXBIJ078EX5x3nY9FprjPIazpEknAQ8hY0BvQW322ojHGZhjV8394ilkMa2HumNsXNNvwL3vnbD2Sy+ZkkRpdLQuCC0T8hrYWavTfbS1yL4xiiAyhQNbzp9NYJAUXQqqibjlXS19OUaz3QEdYleRguXjClQu7gUNSkmqND3r6YNkc7BDHPLDFINJUOpWiooAGv1fxHe9yfOJuakmzHpx5fsMTOhCnRoqtN1uFoUNiNt98XelmOFJHLDXoWSULxendlHG9HfyRhS3CGUX2cc9/0h8oJMwmWlv5jX+HLdYjfA8qwky75qBdE0yUao9wJG1kC7vfztd1WPPZFZ4r1Zr0zYDrfqFbNbjcBieBdnfwDj1XT8vGZZJlkEkhUELsNCmyoobgnyTucec/RE8FSyhdKtrCoLAduWYAWRGLNk+AByTjZSh4k7r33V03bYHtEtXgWxo7sWG0ltamh2Q9cv6+c/sE/5MZhf9Oxfy+b/cv/AC43je7X8vl9o7vpXz/5f9ouZdocsnpB0VzQJO2pyNi39KvOImV6subSaOfT6hP3cLHSAwFbNsbLXYv6cXg/XcjEc0JHb1DpoxBCxVb5pFJrk93k81tiN1MiTMmAQxM16AwdtXaNyzAgFgBZsbfXHSZaVB6uQ76Ny6sYHtM5aPDTCDhw3dxmwNdPMRXyXQlgy4NBM0yMdTaSVIB4NkKOBqHuPfFTqnUI4PQDopUsFFkXHQ+YX4Fbm9sQepTPmIUeMaRMSpBay9OVCLXCCizGh4snfBJclYN5f1gpeMyKq+oNLUp7tnOk1wTak74EoxEKmGrlx0cutINMzAgpkpYMGOvBs8z9Hirl/iAzQTPDFeg6VDEAHYbmyAALuruseb6XKdCFDmJHDEiGMFYgb4JG2mx4P7OcPdEyoMbLLK0SSK0KwsaIZqs7qoLHYg0ecb+IpjE0MBeUoPmWJQl3q0qKrnYBfYE7nDEJSlRlpF/YefBt8KmKUuWmdMNg3EkZZcQaZPCedTRKHEKsBG8spU2NRLBu43srDTW9d1C8ZIElzAaSMGBvUUvvp7dRLAiiAKBvY8iyAMN5RJobLKEQIdOX1Wqpe2rkFnal3snU58VgmbjlIEcOlNBdFiJ7HAvUjA7ElQHF70zbirwWOvk79VHKA7t0kl7g4W3bLHS+y4hTqMjH1RK2YiYrp0pqeF9qsE+CAPbzubIxXyHWGhyIleIALQAQrTKSAGFEgc8Gt/bEzoWa05kwp68SspUxt3CNqPF3Q4IPnzdij9VyHpxenHNbJqMkYGziQg1oUGhew2NXgJgS4lqGh4e3M3hkkqZU5BrUcX23a9k2qIp5Drkcsz+mi0EU67Go3vVVfbwd9jicemJKjI9M41+mRVhQ7UurzpNWp4uvrifDAFT1Ps5X00dtcoF2Pl7RVHzqK2dJ/PBunZdonlBv049Unzdy0thxfzBhatyNXjzhRRhcoLfaHiaVACaHBfzrZt+urxyuaGUy6gEJOSGdAdVi99RN6QV9uDxixl89HPGEl0amCloz4J3A387XXOPML1DRMsjQRXIVkBkdiArnY/qiiCNWnavpi3B02IZxGD+kyk0GUgytwaLoA3kEqTyCKJssmygzqvUv7Z0hPZ+0EnChikMlrU1qBU8ucOZNIcqgjLqG21E8knYE+w2q8S8r1UT+rFmdIOyrGdl1Lz3cg6vrxVYd+JclG06O76yFI9EKWJXfcBFZq552vgiqMTrQDZgwLDGxICqQzatxtqojcCrDA0BycBKlhdS7mr6Np1ug+0TlS6BgkFgLu4zZ+HnFLpPSUgiDuoSc3TMA2ir3XcgUovV/jxivnc4mXgg1orC0WmItdvmF3dfn+3Hns9O8sGpBWrVHu2qwpoIgr8XJNcDc0MFTKC2U5cTemxjLALrUaVKkFtmrUV0td0PrjikrLzDnbowQWJacMlOQY79jV20EXMn8Ress5hjLelQWyAHJv3oAbXueDjy3TpiU2bMM+u/RgBWPnywsaTXIPn9uHvh+DSD6kjQx0YxE5IYu/k2qgmuNjX0rBPiFjAsMHqS6bOr0lC9t7Db/AMIHncmzWGoSlCzLSL+w6s17whalzJSZ0w2B8yG3cXtUPCfUUKyRyGEEkSSzae6jTAi2utA/DemzwdsakKzZiMmPXCWKMw4J0qSQRvsK3O+xF0KVrLrLEdZBhiVWZYbJ7Bu7SC92YdouzqYUBpwfMpJ2xwFYfTbSIx8pYguVbwQyspF7WrDaxgsbW0NX/W1NfSA7pwSXYkFmFWbddjcAniYVzcjAurvmIgIwimLU8TitjvvdGjv/AN7FDoXVmjyPqtENMe40FaYE7nYmiCTd1/jU/o+a9LNpEBNCDs8ROpFY8Vd9p2o/lyDs71DpvpxFEzH3q3K61XqBhpPYt7GvAIsnbfATAmktWw9N9TekMklXimpNnHprpoybVh/pvXY5pqRV/gwxckahZ+Sq8ed8CfpEcuuOTe2kMZHzJ3WQGv3IbSff90XI5QKiv9kICB3LTVewLBQtC7PDuu24HjDHS8i6TspNxkiXmmvSD6q+5JtWUe9EEHAKlhJJQWb24wxE5a0pE1Lud1xowpz1jiGUZLKEbRZljZUUxYAmtQ3CrV8H8tzi5kurRzxqk2gNILMZ3FE9oN+SKIHJ8Y8fP1ACUTvBG3rU6mRmIA2U8duxBO4NWPpi2+QiOajfX6LBrLEH7xzWys6BW34on6DfZk6UCHU7ly+3TOghPZpygSmW2EMnDamtQA5FdId/0Li/WP7hjMehr6YzHn/ip3zR634OR8gjzPV+mvLmlaN1dl5VqqIbGxybNc0SL5FjCsk8MsioRckp9NmU6TpJLE6fZiFBPJDGjteOJ85mg0cUMarKE1yXptyWa+T8pILUN9/FYe6E8U07O8aicH1Ay3RQqAp34OlgK9wTzi2qUuchRr8dnVY890rXhSGc1xCm1tuX0iMcgyRZZjq9W3iQV2hlaTSQPctpazfy3h9kCJFLNA2pJnDLR7izF9aC7YKQCCRxq/PFr4i6wcsqsE1EtWo3pT6sQCf3fX8sTvtDzrqkQI1AJLEQ3Y9BmUFgU2/GeP7sd3ilgLUGDnPf9feO7mXLUZaS5AFG0a/LYMoQ+IsuZZHlYOEXLl4ybWit8+Q9lTR5H9z3Ues5eUMkzOnolTrU0Q9MCFrex3A7e/teOOmKqlEBNFiCHYBje7BgXP3gJ9WwtgBR5vEbPdLU5hNMcjRs3cUUm9+BYCAfkT5JJwaAlRCVEjDbrhC5pXLSVoAOIhwa9M+ygi38R/DjyuskRJYkcnZQikrXvbDze7e14X6J0GZ5hmJyyk6ZRVDeyCrKeO2vGwPN3ixm827Zn0kkEaxosjWAdYLURvwAoPHkjfbAz1NhLE6yB4p20qtfKNIN+96gbvwRxWEJmzcGANbi2nEekUKkSDN7wvfWj2dth9YWXq+WyzOwd5GeXRIWNlK1VzXYO6ufO+1YlZTLyHMJNTF2kl114Ckgg+1jQFH/AEoPVOmf65L93JoNmypAs7khgGGm99x5NjbFLOKlFbGjSO2xwdiaDDdvkW7plWsMISlsNXFeXXKFIxzCcYACTRthd/LzMcSqkxzMixSGowtBSHctYvSd9qrj9bC/2UvJmNasJ44WNLwwYOAv84aSg97TFLIt6CCT05Z5B2pa91MAxDMCRpB9x2nbfnDXTviMTsyGMxyLyNQYV9GH+H+RwONSEkpDgbd3lw9IPAiYoJWWUcmpnnZxlXLbEKJoYNKOupkUMCzXu69wVa3WwDRvdiRxhiPKP9pSZ5FTVWhhpBe67SNuf21dXxhrryRqyt6avM5VYy11YYVf0Ba/rX0wimemaVBKiukyv6adoJGkkEWdQ1Dbu9/GNBVMGIaF38284wpRKV3ZyIZhyxeXlDXXMo8kyaHV3A2jfTSjy292b0+DW37RPnYWdQ63KXMRYHSaZ9BIHnzR50iruzgM75lfSjVAJ2V3YnSWbuHBbwaGw32HGnDXTpElnuWICYBXUgngA7keKPbXuB7XjKoSHqBpf9IJwtZw0JIuKW9RCGZyHpQxsQSySvGij5SbdlPudTBU3PGDyxVHqnhJaObuFH7zVQteC1dp4ravy9D1TrawRhmUsbpRwL+p4UfXEqTPtOpdoGjZRaOpEi02xZWFLqonnjnfcYwLWsYyKPd40ypctRlhVWFG0GeWVLaQr1uE5iRZGDiEQsQSCtMNzft20wvnSPrhiTrkMsQhzGtWSNJHcbFZO3ZeTrBPFe/tgfTlEbKisWBcqdbC2J5DW1EsKZTpJ0ofLYl9b6UDKPTjkZGY6mRSxPGw203zuSSTuT4w6WErIQqwtE8/vJaTMQASq4NX/TyEW+v/AA0ZwjRMxJCJ3NsEAY39SSRzhXpXQJpZRPmNSE0+2xDIwABXiiBi1nMw5nTLxuIwI/U4BJpgNP5Vd1v+WAS9YNwzI1xSyLGIytHexY2vUD9arCEzZuDCG9+i3lFC+zyO87xT0vpTNtj+cDl6pl8tJLJqd3LhJATZQGz23+EG+L32+mJi5OR8ys62ZPtDAkcCMWd/YaNNHzq35GA9d6Xedb7uQqwtjRoHTyrKG8gcjm9iMVcyqALGCugR3RIojdWJAde2vu6ogF4yB2kYd4UAFJckV5WhDLmqUlYACTRtXd/vvjUzxzTTOIZLSEgjSQ7FrWgDzpFjbkk87WhlIWbMVIjrNHFqUKeVAFLvzYYxn+iNxWKWRQQJ6jLPL6YHp6k7+8Uy2DuPdSO0g87Yd6d8RrLL6LxtHJVgEg7fmOD9DWF4ikHAHADX6pr9odgSopxliS7Nf6HSuT5x53IrDAsSSoCwQSgs3DOGBAXyKUAjezWGEyjtLBmHkWONgpSTtDEsBSsKA3F8WOaoGhV+KY4VCu8QkkNJH9WsEAm+Ls/lY84lfpSdpojKsbQyMVRQFptiNS33bgnc7EEja8MSozBjGb39umhKkJlK7o2BSzDli3U22j2V/njMeJ+w53+Sf/zOMxL+FHzjmPrF34xXyHkfpA4eoZmJhAkOlyCEEgB0+SsbkgFaFgE7e52wZss0UMillTMt6K9rHsUMAtnxsCSbPBOO8512aEwAoWHpj8J0s5HYRaghweQP1q3rAOlSevI0g1CcIBI7LqTahsqkNqbTwNgeBi1i2MgAXpnXPZz4x5gKcXdhRJtWjAjLbyDPYCK3R4i6Tpme5SyltewDMAxAv8I7a+t4mZlzBMVWERxiyXZ7aRVrkkltFkALsCaBIF44zEKyH0VZSDp02Tv+vLZGhnNBFAY19N6e6n0eOSVszIZHA0r6IWmsDgk1sedquzucLDJV4jQ5cuq6Q9WJSP2Yqk3cbXcsSw2VL74EvWAqs8Ka6kMa/M2qwTVknn9byK9hjPhdmkzMkiSfdAKNNbEMCQKvZlNWd/I2FANL1iHL5USQRMUZ2NVWlrshvb2BFgUMd9RyZXKH7IrKZWDkDY01XVkadq44428CSGKWZ6OfN4JiSF4nwjEQndRtQfYR1PMCZZmiKSw2NQYMCALVduQ4Py1td7GjhbKZpWiTMCEswOmJQwUJvpVLJFagQS2+q6/VGJvTDMoVftZomtCASHVVhFYgrq2N0aG1/MMdZ95mDJ65hAALRMAoQnYL6iAWm1BuOAdzg+6AOFx5206LbawH4glOPCc6eG93u1Nz7KRQ+L1kHpPr0rYBX8Kk3bMbFjgDjyfOyB6yDG7GOkQLpFEdrml4IJsb14P5Yb6FkZHheLMhipI02wO3PaysTV19PY81mW6xFPFMrIREg3IHC+KrfVtfG22FUT4WfCbjb7w0EqPePhxA0OoBvoBQwtmM6zyqsKs8dkj05CCNJAJG+54JBsMCDQJbDeeySRQmOFiA0qq7A2wJI9vrQragTgeX6RC0i5mIyQ6GUlCnzf0QNwWHj68DC2ZiCTup007ltJ5dT3MrUDpdDTqSRt5q6NTEgJy63dVhaMYBUsXLA7CMqOH55CO8rG8kbrIy/aPXDR62OkNoVtI2Psw08XYwM9RzSVlnjNhaHpi308Dv1NpBojURf7d8dZzRGkEsmuUKxMbIAu43Ae2OqyLtaFDbHfTviGaSZFMZB0EPQoFjurNQJC1X/iOGAHDiCQRfiNPpthJKQsIKyFUFKuDrt2vYcIDDn8xAyxLBpJsIsncqE+I3vg18pO22+OzlmiilMzBcw0YACtuqWos1sCWJYkE+T4x1P1qWEQalLKFthpOluNA3GzAi9jY+t4BkpvtEutgwzKowdiAY1AtbK2GsqdNDazdckcxKcRAAzIzY+nM7450pX3YUScgaAAjJrnSwvYCKHS4Wb10zJtSF12aAO42J8aQhvbf8sKZ9Gy8uhVYRAVrke7VRqOlRwg8gC24sXhfNxq/3QZTqBrVe7E0zknt7OFTVYPi8VOr9Gjlf1pGkqNFX0gKa963J4PuPrRwtJCVeI0OTbmh6kqUj9mKjNxqSQS3pWFP0vpLPCgOlgvlgS4k2G9VqEYseDXGC9AkeXNs8blY1UEpW3cN0O+zA3v8ATgXgkPVIoYGlhiei5tdNaWq+72UUBYusOZiH/VHlyisjzhZKFau6rqzQ2vjjcjAuACGZ/C5941iSFYnw+IgcWbypBMy4LyO8RSSEHTIG1BVAYhqBB7uClWb9qOFMnn1mjGYMJYo1IqnT6ZGmhZI+a7LcUQDxiV00TINJzZVSwDKv3hBN0oJDDWa+Vb2snwCbPzTG09ZoOwM0bKO3egQ6D5DW5Gyk7+aPuQDhcedvvvbnUB2gqTjwnOnhvkXfLaH2UpQ+L/W9GOTVo0ldUYO2o+Wba1HHA3N4V/TZ77j+6jXUCBVqWRA1g2dX3pq/A9sH+GMjI0UsWY1NG47bYMCDyVYMT/wHI3vB8j1iKX14PTIiiUqaG2hdq23s9xAA4HvgaJBQ2LDmNC3neCqsiZiw4hY6h/KxiTmOoFmVYFLo3iOQq9qo/FdlwCDuTY2ItScUs101IIJhG51uyLKxI1qHYXsoABprAHN+cJZfo8EhWeIyQCPQe5fnAIAIAN6m/wDUTwb37zsenMMRpuVgwVrtwQA8bhQxGy61LAUT/SwwsSEpNr7WIv1vhaAtiuYBWgIsAQajO/rSNRa3SaOZ1E3qRmMsxpHK9u9Gj28bjcc3gDdRzcWnLvHWx0+koZwvA0nUdI8AkWB42wTO5eNEilkLyxq/YyAAjj5yWOuwqjUo/Cd98Z0v4lmkmiDRmyKcqvzBv4MmgSFFn6bk+MEASkqABHKoGXWfGFqUAsIUopVQUq4Jz53fI7oW/RMv/YH/APMN/njMeh9bN+6f2b/5YzC/xC9nNX1ij8LL1V/aj/5iJBJWaWMtpSQHWC7trJv8ij+QV2O1HfAcpKscRCSxK5lU7o6x6UBAGojZr3Nm+d73xqJfVnJZAFaPVE7WO5W7W1Ag1qaq2O63vuc6tK3pyNJ9oiYsGMTgtETfAbjST4O357YfhchO7rN/teIyshJXpibKjcANmr2JeKkWQzH3hzCiRRHrTSQY2ZAKDCtRs9w303e3GEcyZ8xIJ4nCqIxqLMAqlSdSyDixbHcVV4uD4gMOVhkkiADEIQhBULRplq9iAO2/NfmfpPU452m0IulW06gd325IrjwNzeJe8Wl14Rps0+kXd1KmNLxlzVs9RXS8ZlpIcvEwU9iyFSDXYWbitthYoe2+AZbIAQzCGRJ5GJBZitWQAV7B2gDfT7/nhGboizZamGvMrEpBWgSa2s3TCwVs+xwHMdVXJxQxx6fVU3LGu4JK0dR3IOqqA/wwIl4qILqJ9PblBLnYKzAAgChzrRms/PZCydNlyulpSasxIUF6FPLChQdzSAtvvv7Y6fIySkxxAh4V077rpPzwliKatmUnwfBF49C7xZmP0nZDIBRr8MmncrflbPk1jWUSLKKfVlUyN3PI2xayaJG9KCaHgYM9oVcjxbuqX574EdlSBhB8Gr1H3ty3QmvStGT9PMMieme2RTVC9m34JJ3Hn9uNz5iN4JUd9lGh3FCyQOAPJsUPN7YVyXXRNLLDmiqiggThSwJs6qsE9tC/3446T0UQoHlULOWIF9wXn5d6+UE3ZNfuwtaClzMNXem3T3yg5UwLZMoOliC+TUY+1iawAwyw5hZSwGXjZq0t2IoBWiv629eSTeGhFLLHHNBHoeRmdwTS9rEAsK+ZhVlaJF4YbN+hloWdFkoIGsjkgWwsEE2b8eTYw9kviL1vXEMZb0ham69Rjq2HsLHN+b/PVLUoPhFKPlx4nqsYmUhCsOMh6tm50O4Ecd0eXnmJSWOWSMyakKhVZ1DJsQxCkb8EeN/yx3m2BaGBaKemCUBdbJF2atia+VNyBhfJnUsm8xcyWYssKjOwvuF1dcj+/DGdib1I2EQMjF3mCnVWkDts2AVRh9CSNuBirCxw7/TqvnEIXiTibQalsXFzspTKgjmCTRmYwG0q/wA2p2bWCRVg/Kf1WXa6o45QpGkoV0VzImm0cKFjbUNTFdmLDeyfa/bmBhO6NJFpieNu4k0CpJLagb2YEeCQ25POO+pTORI0pniYjdN2iaq4PgHnf388Y0hiE7n4Hj9owKxArFqtQi6eAGzVzpFDKZCZ2+/AeNl20N2mtwG/EQfzrbe7OE8zLPmTHLE2kCOiNVBWUk0y/UaTuKxWyfVzDlEmeIUCFpCK0nYMP8K98MZHq0c0sgjVQFC94q3v6VwOLJxJjWl1YRSmzq0eh3cuZhl4zWu3UV0oemjWRkiy8cjA9qNqcD8JauB+rvqA+u3tgmTyihZzFKk0rXdkUpo0tL8o9xycInoUckJR11Sqh0ECmABIC3dNpIo3x55sqP1Bcll40UqJwVaWMEG9tw5307Vx5qhWMSjFRBJUT1w+0cub3ZeYAEAX9tH52LQuvTJcoA8pAVW0oUFhNXzyUByBaKW8keKGO5MnI7GGIMHiW11dwXV80TORpYOpVwGvfUOOPQxZmLMRiKbQXIGpPZyLoX+IUTXIrHGSgjygJmlDSvu0hFFgCANt+0bD+/DO/VVx4t1+q86ZwsdlSAEpPg1eo+9m0athC+R6P6eUeHMFEVSSHU1QO+qzw1k/9fLaZuNoZY2lsIlPKKF6lsEVtwQbG3t5xLg+IQ+YkhzDKsdFAu2hrJok8glStb1yfIxnRfh5IgZJYwJDJUYPcq79pUXv5NnegTtvgFpIczDW4bb1XKDlTASlMgOkOkvcNr7WMK5nITRTo6NpyyMtU9Kiii2sfrG23Nkn9mGqkniWbLoVkkcljdIQjbFhXPABWm+u2H5s4sOSEjKso+Yix3amssNiCTer6/TBch8RrLJLHEhYRreoEdx32Hj9pPv+eNK1kYsLtR92vEjp4xMqWhWDGRiq2Yf5dAwI6EedzLE+vHmJY/UKoAI1dwrIzMNXaQASxFe3jbGs0w/1aFShDLqaMM6Ak6q3+agflUXe+3GF8vKXacFplcsLjyo2J82wsX4v6H5vDOejcvE/oj1nfvUEtoCqulCSSASp1Hi6Fg4rZi36W9Nv1iHFiSVDdqWxGmddjCj0pBv0cns/9pL/AJYzEj/S1P5I/wBp/wDoxmO7jtGh5/eN/Gdi1H9v2izm45pNKoFKhSDBqpXVSFZV/nI217EAofcYz4czOuSSFHnRNGlVkAYIQRa73xvt5BrYjdn4b+HJEk9aUkPeoAHY617gR4pvb29qx1kOsZWEokRZvWYguSSQwoANe9bgDx5+uJ1KDFCBi3c69PFCEnEmbMOF8ia6U0qbWsYV63k6iVYpDKkQEUkKmyaPNKG0sD9PH7DzFlQoVhlvRP3aCRgpcM7qhIoUpVTd0CbB98B6Fl3ilimAchomeagTd+P6fqX2jwOLvDauriaaLLuS0qIFqjalX1uDuLJG+9AKdt8GXT4XfbvNjVvWkCkBR7whjpewdxQnSgarwDpOvLxyM4B9AEqA1MhJ3SyDcbimBrxwCMIZCcRzJEYIg5baRmJPduCGN70RTVzgwyTOmaNN6yIqSezkkWar+ZrsV82G/tEEDmOvvIgYw5Ookdj/AC1wCWK3sAvIvDHHio5Om4bbV4vCWPgY4Uiz1zNKi9ODaNDPRchCuc1IwjIUqsVEMw3s96g1t+G+ORgvxTkY3mjZ5ASoNQ1ZYG7ICqW8e3jxgfTemvHmy0jpGWvSqaalG9+xsGjdXvydzgnxNkGmljCOrOo/gn06a3tyDf0HB/xxNiHfA4sr9Dz84swf+OoYP4rcRk/l5RE61Mnq+guXickKqG21jV8obg2ARseBWG8xM82X1KNJUmEnXqJCgdsdAWZDVn2HNYLnOoRBgsi3KpMepTpI1FEJX9YgXTV+GrBJwpNkFhiBdXPpZhkRVsqQxBv3awNHPkjnDwxSkEV5v57omIUlaziBBu1G0el75wROnaQEaBZWjOhuNS2iuKY7EAkqAf5vHnno0ehmdnaCJSRockFmIqySqg/QC6oftLNlj6LPmYGZ45UZroiXUFjOmt74agBvQ+mN9ZhGYkiNOISr1qBXddyT5AKg0TV17YVU0Nsz50h1EsoCoZgaXLB6PTO8c9ZY5eGKD1ZAoJJKKFpbHJH7vqTZ4o6yJliZWUejEAxWItvQrVI/ua973KihzgsfVonhWGYsCIld240kaa4312VNAYJ1L4dM8UbxEt2Iq6m20k2WPkmqv8vfGBRSMK6OTXKvXKCKQtRmSi7AMHqGyz/W9oWzPrSBQgCgBlMF9hAoMntYIsXVhr/DjXQZh6/oq00alSoRqYI1EkC78AkXzvhroPw1J6vrTWG2kFEbswYOGHvxv+72wfLdXysD9hZjJKUdiSSpGwu99A8V4xxIIKEh92vXGOSCCmas4a56WpZn0tYwt1fIaYBHDLr9KxLCv49Z1fKoOk2TW23vthfLZLSocZb0yFFSOAzByyqDVCqvVZAJrHPSsqyzx5gByzGYy17KzCv6RNAL/NBw7JKr/aZo8u5JAj06aZid9ZBN18oG1ij+wySnw327SWI/WASAo4yGyAvQBwRQmzUDVgHTony/r33LDrcDVTryRRIOpJF5O/cNxYxMy+dCyreXh1yN6iu7E0JDqXfja6uuReHHyzO2aLKRPHEQ2m6fVrFbiyNIUgirIwWOWDL/AHbrckS0DdkllVmparTZsc0dR4BtgIq4cnTdvtXzhBSThAOFI1rntFCwO5tIZ6f02Fc6rK/plQQqMCGkO9m3UXydwST9KJLXxZkUd4S8gtTYiIvWPxUACx2A+n5XeFsn06RM2JZJI49XylAo9W6sG6Nm781dWdjhr4pyTStGEdTIu4ibTpP84g80AfB/xxPi/apOLK/PZFgR+wWMGdtbZP5Z6GIXWsxGjrEMvHICg0WW1gHgHYEbk0PArjDCTO2VKjsaA+gX1aqAUAmMAAl3NKBud6BGCZ3qUcYImUGWH5dJKiyo3U8OVGwJGxHixS83S1hil1BgkOYGkKTRD+nv7lglrzySMUAgpSCPd91do5xIQQtZBBDFwKNTNg+RzypeDZXpelERsuk7Lp1AgakV0LEBuNmBIB27gPrjXQ4vTlaQs+WhRrZZNtZNgEnSq1/NBNVtzeNnLs0MrZmDvUxybjtYABdI9mosKrYkYN1dPtT5cBZBCGZe5Su4UEX+IKQGTUd+a+oFRLgmhueD0q1cs4ZgAZSBUMwsbsHoCAM6kRrra/ZcukSyyaWYm41AITtuyPzu+WJ5AwDI5eZWRowYIjZVWNs5Km5JPoB3b7bKAN7w1ketQtl0y8xbeG2b2UfLZG+orRFA+PcYJ1XoQzGXieF3c6AE1tyHZSzMTuTXI/u4wIVh8C6OTVqVz6yglIxnvJZdgGSDUNlmeWdDGv05/wDQn9yf54zCP6Az38qf/EMaxvdyfmTzMZ33aPkVyTHpMvNIuYMbOHV1d12A0AMoA2G4Ibze6n9njoumD7U4MUojDEgshGmjfsVKncC+RVEHHoMjMiiKVI5HeRQFo7FaJ0m209nm9ydRF70D4okdcxCzuPSJNAjZaG7E/rb7VRobEWcBJJSspGY3W69YZ2lKVoStX8KgdaFszzzyjeeVGLxngEAaXFgmmAUBh96x+9BYE/OODuQSSQIDGhdwCrSSsANCcMQGOrY7MBdDfisL/wCkAdVaRDGvqCM/MpX5mF/UAIb8WcA+0LNOitAZE7SskVgxhiRyn4LBsH5Tr3OxOhCmZQoOtR1rHKmy7oNTQdMebU2Rd+GuuHMqzNHp0mtQvS35XR29j7jCfXnihmV1jUzsdQZroKqtqJrmlFV9Qd6x11yMZeKGOA6AGJFb6ioLBLv8ZFf3YmSRSTQpel8zG8y6S1a1+VwBtdWANxXN4BCElXeCiS4bnfZSsFMmLCO6VVYYu2bh22saRuDO5lneOeMNI0ZeIdgZDqUj5eADTd2/b5xxL1HMVEqRqmYlLuWIUEgkUBr2GwCkHfsAwKTrc7sYJIgJCulvTS5WU12k6iEBB3NHY7AY7h6xJAwj9C3LHQjjhm5MchPcrE3XO/JxTgPyp3ZW9OniITUkfEU1nIre1r3AzrQQ/wBLnSecDMRJ64CshW/wl7sXQKuGB97Hti18Q9TOXhMiprIIH0H1P0GPNRK8aTzzVHN6D6AGpqLElivg62FG/pQxR6H6jvNFmCr2g1r4WrQDnfUF1bcftxNNlpfHdIy5W6vFsmarD3YDKU9WtdsW3hbjHMGfknTVJGpoF4pIje/HyOQdQs7sKFfTAMtlxD2KWJLAEu625JqmBcqRIAFXtsKGI3OA5uNcvOFigb9QyyaiK0k6ULbBQAdR3oBtsHXrqIJGjo6NJJ3It1oCgfBAUCzpusGUlvAKHrU9ZQKVp/3VeIOH4OWoMvLOJPxD0tfV+7jkKs3cyqzfShtV8nckk8kXWPV58SfdQQv6Nox1EAkaAoC0bG+qz9FNYidJzEkud1REIugGRSL80UbyHBsCyao1QOnFjO6ZZCrJIjxbo19oG/fQaiNqOoWRYHmsnKLpSrIb769GO7MhH7RaKYi2lrsRrXSsHSaRcyFMgZJAxVaFpp00QQLINm7vla9seQzPS/8AXHBil9MsSSUPbZuwaKlb41bEGtucWunTRiOHMLHIzEaY1Q7VuPTNkDwWOrkjYmgBr4teRXgZmAiLgaSNga3Zj9PFexIINEdJJQvCMwRpUdesd2lKZssLVYEHWhbXpm2RvO6GLRkDQAoA1jhtJug4Otm2UtdMn87fpPUhQGNGlkFprlYL2fNbU3fV7eR3D3BXPxEHVyyFI10r+IHu1kWfNgRt9NR5wGfNLJKimEyx3qV4r1R91EhkNkWLYHzvZBAGhCv3VCn23j15xqpss+JJqbc9x5tTZFn4b682Z1hkA0UNa3ob6DVRvz//ALgXxAYo5Ef01OYYjQzEgDTdk0eFDWR525rbOs5ZcvBHFAfTDSgarJo9zbm/xMoXnziZplmh0vpOYSZtKs2zWupk+tK1VYqudsAhCSrvE0Tp9dj3jVzFpR3S/EoVds9BtaxzPGNRdSzDS6J4wwmjcxICqsvaSKIOpQa5bcEXyMcT9TzIWMemEzEsjUzaeAFA06zpUm9NH60LbA365mARDJHpk0VaR6pSvFDuIF791H3r33F1V8swUwGyw0xvuAxoXHKT5FWCOb3G4xTg/lTuyP2s+6sRd6CD+0UNpFRbZe7Zh6A1h7JzLNKi5uJPVqkIvlGJYEXQord8EGt7xf631D0IWkCFyK2H+J9gPfHm8r6qGTMZjTG/pymNbo3yzadztsAb2FbecM/DzytKY52D6oe5TvQUhVN3vrBcn8h74mmywTiyGT02t1eLpM0thALqzao0KtS9tnGN5Tqck6hpIkZBbo8ZJp1ugUYgsR9drr2sASEQWVLM9glndQSTYAPfpKN/BqCDTFj4xxn8umWmQQQOeFErFmChr2jLdoNXZ3oXsd8EXr0ahmj0nRoZqsqAWRTQHgKzEC9q3F7A8JPwxQ5cc6nrKASsCk1XiD14VagfzbWJ3xN0wepqjjcgt3FVLVW2wAr95342Ax6WdHWGCGJjCWGm2A1DShOnyNVjfnYGsRMjm5Jc4hiqI6NUikHbemRrpuePawQBZu7nwssnpssqsu8bqdvHfV128d48kC7OMmqUMCFZB9Y7s6UFUyYjMgacjt4Vih6b/r/+kYzHiP03B/8AT/8ArxrC/wAGvQ8of+NRqOZ+kGzOYzLdsc6aQSQABE2o7lCDww9iwsWd6NVum5Np8tWcDHQ+ruFGh7+4okXt7fXEjNZWTMlxENRFRSFhQdd9Lm/xxnUpIs7bbGsXB0xmy0QcrBKlLezA1ahWs9ykb6b5r2w6aQEgUBfiOt30iWQkqmKLEhsz4TXbpv8ArC36Wy+aysjyKY0VgWNeb7eBuxXTYrbVVnnAundISOYZmKRljBKmNo2Db32re5F0arx5xVzCRTwGPUFQSKjUNILK62o45PaD9fOPP5d54J2llBESo7ALWgDcKFrbUSFHuQRfnAS/ElQQWvQ+lr+kHNGFaFTAFW8QFi5qWNvWsciD0maJm0jU1/eU25tJkBIIYairLYuvPGO+qP8AZpI5Zf4ZVbQEB9I/MNyTqsarb32GD+lLUTZeHV6ieo6tp0qZBuAzDUbNkrfgbb4Qz0vqLpkeFpVlJ9MyfgK6SuqwAwIBrV7nD0+JVbZ6/bqsTTPCghN6NSmtNSMs3uIe6Z8RtLLIqxqrGKyOAZABqLEAttVD8vc7A/Tphy+UWRAyUCRyCgrSdxs4O9A/hPvjeZc/aDCHOhUsCOUqdVDvc6SXc+w1Hi/N6mkePMpHqtWNN6slq4BArRoAjP6pquKJ84EIJonJ76AxpXMCS6qg4XbUjL7+dDrK5n7VOjkEZlVddGn7sAFq1bhuGI281xjvNxMNUQZWZwQRrr1HJoCibEMYJ7b39vOAR6YjmCksKuSFTVLuQHti1km24okfUDFDL5aaWQJmItMTgi0KkEm2okWwDDkgiyOd8cohJcWGR501vbztGywSMKv3ibi2ldCWu2driM6r0QTMrNK3pwoEZQjFyfJAq+7bejxguWz2Wy0EssSsy66KsCNLAdoNiwLA3o7tiXnM5PmRA8AYdjKwFUGG5VrsVQGnXzY83j0XT1jgjmJYFQQ8ijcRkohIHkr+IfQgAbYUt0oCVl9g35084dKwrmKVLDfzEapozmwzHQAYwMtJmMqpEk4DVVkH6D33PvvZo8YiZKfNICJJ1RWoMJe9kvYEr4s8KTvvtscejyfT9BldWWRzuqABVTkgAC6LXu3nHm4Ony5co8yqqo3YANS62FmR6snQt7nyAAdycbJUk4hQ6Pe1q6boyehSShVRd2LJFaktrXPzgmYzmYcaY50UbEqV9J1Y7hCDdHaxvvR32xS6RkZMxl3izevZgRqFNQo8+QeL+p39pMgfND7kFyFCMXFeohojVwC8TeR7gj2NzK9Kb7IiSEQyR9ocENsG25/C36v7KHA2aQlIFAXGVRt6EDIBXMKqqSxz8J2Z+v1gC9Vy+ay86lTHGoGpgOK2Qj3agDVGthvgGS6RGJlzMMjJGrbo8bDkVS3yG2FUd/J2GK7JHLl5IdQRU+7coukWApIA9iDW3vXjEHTPDmvUZagX1GAX5AoDAcfjO2/zGz+WAllwoILXoc6DZcwyalihUwBVqgWLnQ0A84ySMRO6sdKu5dgZNBZWOpXUEgrJGdiNrHPjGdRX7OYpJt3TU0fpqdD8nvLEsHLHUTvyfzwcCSopctEWMtyup0hR4Js2VL2CVDHa/e8IZuQsjRyvD6qurJEZBWy6ChOwUkb1Y39sPS5Ifjrpw36cIRMZKSEiuVKaiuewXfK8PdK+JWkzAUIA7R9wrTqkHkmmYLpG35+bwqnXGiymWDhWVnN+Q0YJsEECms7UfH7MbzUhEywKw0aAajlKMTpFMzAEnwqrbGgDjWfkeGVF16gxpvWk7HX9Vo9ACg3Wqquz744IQSGTevJ/r1kJmTAkuuxZ21I+my+WfUHUvtU0ZIZcwjNoULaVsyl+DQ81z9LGCZlGjPp6lLUbUOV1nYJGgLWsa3Zoi69sAliRJc0VlijcqY0uWmJYgsxskqRwOPyGHcvFPLIomj0xSagXjKEHV3ciyARsSOe3fGKYMRRLWPOmt+cEjEXSuqibgcK6WvZo1n+geqkSNKQuXjCuoRixrYlV83VA7/twfIz5XLxzyRhyLVXUqbXahYYA0SSxO/JxPz2YmnES5YMNDPGQPwkEUG57aHnY1uLoYu9JjSFJGZgCUV5UXcKdG5AHggeNtiBhUwqCGUeA350zyh8oJM0qlpA/mNf4cq5WIgWVCtDJnIFIlmTitVMpN0NrJP7DQ294WSnzcdmSdUBrUJjqKg7aivIF7AEi74x6bp+RUSPLrV7ooiqFCDcg1v3G92POPMx9MmiIkmjVUD+ppHdqka61HdiI7JJ9htdk42SpJxCmV77g+m6BnoUMBqLuxYbSW1qb+cOfaZP5Z/8AyJ/zxmOv04v/AGuf+yH+WMwTK+Xy/wCkbjl/P/l/3i1kYY8tH6etfUY76m+aQj2J21VdDESDqa56OVJQuqwY4SdLWF8N5ttQ42884L1/pSNmVeRlZSoBjGzCjs2zCwLO/wCze8RupKjZhohBqlsKHWXuYgfMQO0NtqPFb3gZMtKvE5xGr6eYge0zVy2QwCQcLXdxsBrpfbFXIdE9LLaxf2llZhrHytR4UkKCNhrbyfY1iv1OeKEZcSRhl1qiEgfdmtm7txVbnxiD1bNPmIVeMGpu06mFmmIEaAXyQWY+w3NChmYyatZlheXTrQyJqJUo1AsoIVrUrdDkE7jjigqIVMOZpn69cY1KxLSUSU0YMTb0NTmfpFvL9fWWGV4I2YRnSo2XVsKI32Xe/BrHlul5wLGoWWRir39nhRq5ui5skHzu3kb4f6Bli8ToZgkTq0Ko2kP6jVZagttW4G5IOOut5owGHL+sUXTbiFApIJNVuSP1QPzJPGDQlKFGWnX0G4+TXvC5i1rQmcsswbK5ItUU3uGFoRzgCTq3p7lHllpgxDMWDDVsKU9pG43OzcY3P6c2ZVZF+6b1F1aqHbbFlINADazQ2JsGrLmTaVA2qMrDobTC25KclnvfUxOkA72x2AXBM1HLpWKBAEXWnokipFBIdbO+qu67BIfkkHB42Pk77/MctsB3TpJycFsO7LQ8DsyhLqedNTLJLJAxGkxMhdGIFdr0aDCjdDck4t9O6x6OSWSSIqqaVAUg2poBlJY2N/JxK6H1H/WPQEkoRlIEcy6ij0drO+3I2ojY+MMdU6c0WX0JMlISZYhQsSGwFB1afZQffbC5iUkplqpUHhy4Ve94OUpQCpyC9CMjW+vGmG1ordKzsMszmKNbCITIAoLBgCB+tsPfiqxPfoizRujmpBr0FdjoV2ChqNOBQFVYscHfE3KZeNFEq5eQaI3YySAgHTwKB0k2QbOxo1Z3BulRyQySq5b04md9Woa121aiK3SQX4Pd7EXgTLwklCtL3pToQwTcYCZqXd3a1a6DbXz06gzQyWVVqCTuytIjHUzi6Pnt7bO/BNc4uw5mPNQhZdILqrNHq3F7rdUd64848c2cQZj1Hy2tpSHX1JdtLcbVp+ncaFfTFrL9HQZxHWQKVJLazbSNVHTZ+psgCvA322dLDYlOFVL+1zSA7NNUThQxSGS2zUuACToKcYq9JycWUiEZdQxrUSa1MdhsTtdUPyxKy3VFznrQ5gKvAWK6Jdeab+kKrwP24L8TdKR5keRgRpK+nwxHuNxYF39NueDD64iGYwiDW5AVWEp1EkbFgNrqvm3rcnGSUCZ4iSVGr6Md46tB9pmqk+EABAo3zONgP3zyit0fogjhEj9s7MaEm4UiyCFsAkKurUePyxUzkkcMEAlj1i0XuolWr5u72PJ5xF6tnHly+qMEatUZ1kGgCF0JXLSHk7nncbY0+SDdssDzekWjLqWLClQqSAQG2fTXJ03ve3FJWcSzmabuMalYlpwSk5BibF+B9Iu5T4gSUTeijP6VAVQDk3Wn6bfux5Lp+dGg/eyatdmCFGN92/ebNH+kefPGKHw1Cab7304d0KPpDmRtgT2j/ugk466xIcqkOX9b07vV6UdHTe3LEj2uySdydtyQlKFmWnNvIbj5a3hUxa5kpM5ZZgX4kM1R50pUQn1LtljkMRDsJJpdLamWgwoHtACjcqdt6N8HMyY5sxErLcZYxkg9tlQe0g1sKJNA8g2Bs1kpJY+7SY4AGYRybsycyPJ5si/pqKiqsk0/qALFllWPQxHpk2HatbIS3koVI341bihhmNiNxDv+tqa74Du8SSTYkEhqlm3O7E5E5CsKZ3OspdXmfLkIEoqZEehsQ1HYir2B+uKnQ+q+lkfUeIqsYFBTeoE8iyffez/0m9H6j6eZSEPKiN2mGUatDVsqkm64o1+fN4cz3TXhy7Is8eoEySpQVWVtiAp1aQaNeLJqtqXMCS0s5seqe6r0MMkqX4pqS7AjjQ6+QCbVEUundQglnuONSxjDmSlBon5T+K/fCz9ESX1EkNEl/TIsOF1ElSbplBNhSNgR9MRunZWJUWQZaU6Vdi8gIFKC1UpAYnYAkAVtuRWGulZeRJ3QklL9TVY1KSt+oo4KN3IRuPB4wCpeAkoUzDPZxhqJxmJSJiQXOVqjcOddXjnKsMllTIajzLkWH7i4Umtr7QQefH7sXcp1CPMw1IFX1Fsx6t9JNLxRGrbHjcznkM3ryZfX6ul09SShpoLvQqrB5NAVt72j0hDmkdXCMG1NqN6mr5Vs0a4FAVvXijnSwzrcKNX9rk0hXZpynKZYBSGS2/8AiLgBzds98Mf6EJ/KH93/AFxrHp6xmIfxU75o9P8AA9n+QR5brPT5XzStGUkNUU2X01NbsdVktRq1Yc7bbrs0DyCq9SVjEzRkLyWLNp3NtQUkmwG5sG9SdTzCsiww/e6PUlsWSSzWBvsLBqt6oeMOdE9GecyMgWYU60xIKaAFIsDtphsQN/yoWeJCPFkMvfZ0Xjz/AALmMm5IfE7bcO3oNEYZcpDlnLEOpkiRB8utWk/fqfRtxsRvigZESOOaZZE0TuJBqYC2YsGFVrCmh+ROLXxB1ZcuqExh2LUt7Kp4stR07E/3/XCBzT5hNTRtFIO2ORSZEp9ta6SBqrazwDd8jHd4pYClBg5q++3PbG9yiUoy0qcgCjaAXyys40iZ8RL60xktgqZcyxGiPl5O451advII+mKnUOpZecMskjRNCVYyLQ0uQRQ5sjcVX942F05T2IS7gkglwe66NlXIpw3cNnpEG/dv5/qXTEGZRKfS7bkKxJ3rZWAN82dTck/TBoSlZCSWwinXV4VNUuUDMSAcRDv5cn5CLvxL0KV3EkTM5YgaeAFRSwv3Ja+fLAfXAOh9Jnkm+0Slo7ZZQAO0kkggqeDoFe4BHPGPQZyeUzLHEUUKodtQvUuqiB7UNRv30jbfGHNSLOoZlMcpIQDkUgayfqQ4/LR9cTifM7vCGtxb9IrV2SUZveF72yfXW/rCEefy+Xd5DK0jSSem7Eg+nWogHilG4vf9w2k5NJPtUU/eXd5QwG/YhIIocAdgA8n9mEupdNVs9JGA9NZ+U7Md9qDahd+w35FWfQZuKgUGrTpGw1C7G7GiWJoAJa2GSr7t3kJQA1SoeTdcomQVzicQACFUbUFyetTCubkhnOalT1GUR6Dp1Es7CtlPGkCuNtTXhRlaR8wz6lmjhfUg3BBDgL4/CY9x5UnzillmeFfUCy5iUUoZg0dqwD95awQtmj4utqOHOhdeGYkdTGA6gWyHUpHtqA5s8fn9cBiUgEpDgbd3kd3pDMCVqSlZYnJqG+dnG87bxBigy8QVJxqaNA1sy13qSV0kboGog70X9gcNw5KY5qOV2RByjUCJL3KgFgVYiyKBI8lqsvfEmXhV0kaPXMxVY1sgEq2114BYX7gfTE1OrSySoJYAYZFYRaOdlJtDsdwBVgeCKrBBSpicQ0Lv5t5wBQiUru1ZEMz8MRbd5ZGG/iHIyPmEaMo7AfwewKqbtydVkXsAQR9Dva8s2XaQMf4Uu0JMZAILNoLcWWF0D+rvzgcuezCekI4R9pZXeQsATWoAgbgUdK/Wgo8Yb6YIsxmNUsemYaXUBiRpANEAgVR2Ir5gMYHQkYrAG1+OzowRKVrITckHxAtbLaNOTRKmynpQxsxYelLIixjhmBdtzVkNSx7eCffDshURGWdJFMcx9WmZQ2qhYKkaqpD+QIGLvX+qLl41cx6+4AewPuTR0/nV4mjPvOut4ijJfpSIxkQlu3VS7Fhe18b7jfGCYpYCyKPd/To6xpkolqMtJqwo1LXPKlQMs4R6+v2mVGtvR9JmRqItro1fsNLXW4G3OHZOpRZiNYpmZJFjjmZwK0N2na73tuKPnzgccXcEOuXU2l2e6YWoIKu3JoFRv2hzZveP1SERTH+EuRy2oKxPJpdJq9iDsxs+ANsahlsjS0DMeWDMp4j4n3dZ/WK/xH8PyTBGid2tVjomhpoksx8knT//AHhbpXScxNMJ5S0eorIKG2pCFplJ8gHzx+7FzMs4aGOMlTpLU1ElVKgjnYm+d/2XjMxK4kjtgUk0R0Ob7mYg37Ag++3tulPaFhGENnvboeUPX2OUZuMvcOHo/rn5wBs1BBLLKZGkcsqMNiYx3MBQANc778AeMS2y0hzIn7vUMzIK3AjF+3jRR9iWvxhLrGVX7XIgElynegRpHNgjUWBobBa5BI8WZcvoKIoNBVPlV+UqdgxaqGkAqdJKb4awQARcjyaFB5qiFAAJVlq9+rVgP2iOeWZx6hEcJV6D2WYFaCXXaNW1cm/GFMoGefuDxyxRagg31IANjxbMraCfBQe2HYA6JqCzzOq9gIZP4S9mJNELXn5T44wx0vrnryMhSnUAhkIccDYnjZt6uiRjMRSDhDgDW324ekEUJUpIUWJL2vx1G/J86R8jl4I0iScaiEE3cw0jWG7aI3XsBPNMRXOGRlJZJoZtSRx0rRyEAhiQtKUtaJHFWQeDxT/xLlYlCO8ZaSgiAk2WsFQTfF3f0usJHq0jvGJYF9Fm0oAt2e5bU3va/SiCavBiYVjGBd7+0LMlMs90qwZm2WxHltj1+r88bx4jVn/5PMf2if8ALjMTfhP508xFf47+Rf8AafpFRf49l/6hsL/Cv8bf+oT/AIYzGYd/tn/j7mEH4qf+X5RDvxn/ABOX+kv+8uPNZnnMf7Ev+C43jMM7L8PifywjtnxjuH54ag/h2/rMz/7cWKv/AMP/AOJ/99v8TjeMxnafgcvzQXY/9T/d+SHM5/G4/wCpk/xjwh0T/wCR/wBnb/CPGYzCE/ucPZUVq+LxH5IofFX8Tm/o48lH/F0/2f8A/NXG8ZhvZPhf1e0Sdu+Of+HvDDfwmX/2qf8A38Ufgj+Cm/rj/guMxmGTvgnr+IwHZ/8AUJ4/+iYP8XfPlf63HA/jOS/qT/guMxmEp+Gncr3itfxV/wDJHqmBTfxrp/8ARk/3MC+Hv48f6uX/AN9sZjMH/t/0/mXE/wDvD/l+VEV/if8AiuY/L/lx5GHk/wD3e3+7jMZguyfCO/2ED274w3e5h7I/wy/1y/8A4bD/AP8ADv8Ai7/0zjMZju0fCV/T7wXZv9Sn+v8ALFbO/wAay/5S/wCC4mdL4yf5y/7rYzGYmR+5w9lxbM+Jx/8AiK3Xf4pL/QOPEZD+KJ/UT/76YzGYd2P4f9X5TEf/AOh8X+k/+yYPPwn+2tix8KfNm/60/wCLY1jMMn/BV1/FCezfHR1/DDPxf/8ALf7Qn/HCWW/+zP6A/wDbxmMwpHwk/wBXoqKpn+oX/T6ph3GYzGYVD4//2Q=="/>
          <p:cNvSpPr>
            <a:spLocks noChangeAspect="1" noChangeArrowheads="1"/>
          </p:cNvSpPr>
          <p:nvPr/>
        </p:nvSpPr>
        <p:spPr bwMode="auto">
          <a:xfrm>
            <a:off x="63500" y="-1038225"/>
            <a:ext cx="2143125" cy="2143125"/>
          </a:xfrm>
          <a:prstGeom prst="rect">
            <a:avLst/>
          </a:prstGeom>
          <a:noFill/>
          <a:ln w="9525">
            <a:noFill/>
            <a:miter lim="800000"/>
            <a:headEnd/>
            <a:tailEnd/>
          </a:ln>
        </p:spPr>
        <p:txBody>
          <a:bodyPr/>
          <a:lstStyle/>
          <a:p>
            <a:endParaRPr lang="en-US">
              <a:latin typeface="Constantia" pitchFamily="18" charset="0"/>
            </a:endParaRPr>
          </a:p>
        </p:txBody>
      </p:sp>
      <p:sp>
        <p:nvSpPr>
          <p:cNvPr id="13317" name="AutoShape 6" descr="data:image/jpeg;base64,/9j/4AAQSkZJRgABAQAAAQABAAD/2wCEAAkGBhMSERUUExQWFRUWGRsaGRgYGBwbIBkcGhwYHx0fGx0aGyciGiAjGRoaHy8gIykpLCwsHh8xNTAqNSYrLCkBCQoKDgwOGg8PGi4kHiUvNjAwLjEsMiw0Ly4tLCksLDEwKiwqLCo2LCwsLCwtMCwsMCwsKSwyLCwsLDUsLCwvLP/AABEIAK8BIQMBIgACEQEDEQH/xAAaAAADAQEBAQAAAAAAAAAAAAAEBQYDAgAB/8QAPhAAAgECBAQEBAMGBgEFAQAAAQIRAyEABBIxBUFRYRMicYEGMpGhQrHBFFJi0eHwFiNTcoLxkhUzNKLSJP/EABoBAAMBAQEBAAAAAAAAAAAAAAECAwQABQb/xAAxEQACAQMCBAQHAAMAAwEAAAABAgADERIhMUFRgfATYbHhBCJxkaHB8TJS0SNCUxT/2gAMAwEAAhEDEQA/AKCqgkujEhtQJeAQTvzMmDuOuDeE8CZ2D6lKKZOkzMXiIt74AyFJWeGXVNgNUXYwD3gm46Yo/hbh9Slr8QFZiAecTJ9OU401WxU2M8T4emKji4079Yof4prkkggTsABAv33PK+Nv/mmw0VlUXmzge3lMn+4xjWy2rMKrMASQG1dZg7D8QNvUbYqaGVp5amxUGACx5sYvhHZUAxGstRSpVJza6je/ekm+AItI1arg/wCUIgdTI/p74GbPo/iVKlMGodgJC3tJG8jrN8NMvxVa58FKSojyXlgD3IgQTzwozOUpKXC1SQtrrvfkQb39MOurHLf9ST/KgCEEa/fryE8uZphFYUwKitG5KnnJBuTy3jBvG6y16NOuBDToYctif+vXC6jQpkAtUIGqDCXHcydvrh3Xzi5UCkUWpSYap1Alp5kRG+3bHNoRbeCncowYgD98NoJTy4ymipUGuoflQGyxzJ5m8ADGP+J69vMLT+EXmN/T9cVFMU8zQBK+VhsdxFrH23xMZrJCnmdCsCBsB821l2+Yk4RGVychrLVqb0gDTb5TNeJ8JZx440qrgMwYxpJAnfcE7YXLQn5mGlBGpfNzMCCQdycU/wAQZKq9BAo1MCNQHPywSPQ4muIZYJpXTpYCH80yYB25CD7memHpNkLXkviaeDE29zPVEHzoxIaQS8AgnfmZMHcdcG8J4EzsHlDTUydLTMXiOU98AcOpBnhl1TYDVF2MA23gm46Tij+FchUpa/EBWYgHtMn05TjqrYqbGD4emKji4079Yof4prkkggTsIEC/fc8r42/+abDRWVRzs4Ht5TJ/uMYVcqTmFV2AJIDaus32H4gbeo2xU0MpTy1NioMKCx5kx3wjsqAYjWWopUqkh2uo3v3pJzgCLSNWq4M0hEDqZH9PfAxzyP4lSpTBqHYAkLe0kbyOs3w0y/FFzB8FaSojyWloPciBc88KMzlaSlwtUkLAum9+RBvf0w66sct/1JP8qAIQRr9+vIT4uYpimD4YFRWgXJU85YHciIiYwfxmutfLpX2dToYcr3/r74WUaFMgFqhA1QQEkiRvvtbDyrm1yoWnoWrScTOoEsbXIiANoxzaEW3gp3KkMQFt+eG0DpZX9l0Vao1OfkQGwgbk9psBjM/E9f8AeFifwjY8j6YpsuaeZoCVhWtB5RaxHpYjE1ncitLMhAwKiIH4tpg2+Ynb1G2ERg5IYay1Wm1JQabfKZrxLhb1QMwNKq6hmBMaTsd9wd+uFq0J+ZhoQHzL5tztBIJkn74p+N5Kq+WRQJcadQHOFvHWDfE1n8toCqV0uBD+aZJEi3KxA9Z6Yek+QteS+Jp4Ne318zPVEE60YmSQS4AIJHqZMTcYL4VwFqjBtSFAblTJteIiQT3wDw9FLgMNQ2jVFyQBHW5mOmKP4X4dUpNU8QFQYEHmQTcdu/fBqtipsYPh6YqOLjTv1iqr8U1yxIIAuAIFvruR3xoG/bCB8lZV35PHWB5TO2Ms7lycwqsygkw2r/ce2xBEfpipyuSp5dG0gwASTuxj+9sSdlQDEay9JKlViHa6je8muA0RTerUqA/5I2H7xkf364wbPpUNSpUpgv8AhAMKZt5huSN5BwzocXWu3gpSVVqTrloPciBvz9cKc1k6Ss4SqSF3JXe42IN7+m2KDVjlv+uki/yoAhBGv368hOVzFMUwwpgVFa1yVI3lgdyIiJjB/Ga618ulfZ1Ohhyvf+o9cLaVCmQC1QgaoICXE87nbDutmlyqrT0LVpOJnUCWNrkRAG0Y5tCLbwU7lSGIC2/PA6QOnlv2XRVqjU5+RAbCALk9gbAYzPxPX/eFifwjY8j6YpsuaeZoCUhWtB5RaxHpuMTWcyS0syFDAqIgfi2mNvmJNvUbYRGDkhhrLVabUlBpt8pmvEuFvUAzA0qHUM0mNJ2O+4O/XC1cuD8zDSoPmXzbmwgkG5P3xT8cyVV8uii7DTqA5wsGOsG+JrP5bQFUrpcCH80ySJ25CCB6zh6T5C15L4mlg17e5hn7en+pX/8Ar/PHsLMexTwxIeMY4zHw3XpNrpHVGxFmHsf0wJqr+L4jlkZYJdhEAWiIvO0DecP+AcaasSrgSo+baTPT06fric4mzrVqq+7GTG28gj2xJCxJVrXmmqtNUD072J/M3p59WzDVBRLgsGgm4I5yLRPI9umHJ+K6cQyNfkCrW73+2EnBMqlUtScxIldvmG/r5eWC8/kKGXSP/dqGIBJAAPOFP64DqhbEjWGk9VULgi3Hbf1gTcLVyxoupUSdLHSygdQReOonAvlUG4ZiIsDA6m4uY+mCaeS1OP2diWA1adipESA1g0T2x0qLUD6gEYAlrbkbEDuxAIHUHbFbzMVvsLenSBrpYAE6SNjFiOhi4jrgheFQFapURUa4IMkj+FYn6wMaNlxTRdQDNJ8pH4gSCDzgWPcnHypkzrVswxQOJ2kkDsLKOXbpjsuXf0nBLbjXveOqPxPRVQiI0KIEkLIHcnf1wp4lng1UOaJQEgkzdo77D27Y24XlqFcFCPDqT5SGJLCJvNjHtPLGfGcglBFRG1M3mY2uB8tuV5xJQgawveaaj1Xp5EjHvS1r+04zVeq9UVkLNJ8sCdMfhI5RI7GZwQnAszXbVVOnu+8dlH9MKqDMdKKLlpHc2A9rfniv41xZqCLAUsbEzsY3jffBclSFW14KKpUDPUJsPWJq/wAN16TaqR1RsRZh7H9MCaq/imo5ZGW5ZgRAFoiLztA3nD/4f401aVcCQB5tpM9PTpic4mXWrVV/mYyY9ZBHtjkLFirWvOqrTVA9O9ifzN6efU5hqgolwWDQTcHrItveD26Ycn4rpxDI19wCrW73+2EnBMqlYtScxIldvmG/r5eWC+IZChl0j/3ahiASQADN4U/rgOqFsSNYaT1VQupFuO2/2vAm4WrljRdWUSYY6WUdwReOonAvlUGCGYiLAwJ3Nxcx9N8E08lrcfs7EsBq07FSIkBjAaPbHSItQPqARgpLW3I2IHdiAQOs4rfmZmK32FvTpA0KsACdJGxixHQxffY+2CE4XADvURUOxmSesLEn3xocstNAXAZtRBQj8SmNPWIIJ62x8qZNtStmGKB9jEmBGwHyi4/ljsuR78pwS247846ofEtFFCIrQogTCz7k7874U8WzwqOHNEqCRJm7Acgdhbp26Y24Zl8vXmmR4bz5CGJLb7zY/bHHGOHJl0Cq2pnMsbfKNrcvMMSUIrW1vNLtVenckY96W39pnna9WpUFZNTCfLAnRH4SOX5H8t14Jma7aqnl7vvHZR/TCqkWMIouWBHc7D9cWHF+KPQpqYVnNmvYGN43InBclbBbXgoqtQM9Qm25+sTZj4ZrUm1Ujqi4Isw9j+mBGOYNXW5ZGUXdgRAHtfpA3nD34f449YlXAsPmsJM7R6dOmEHFjUWtVV4lt42iQQR7AffHIWLFWtedVWmED072J285oM+rZg1BS1gkNBNwRzkbCeRkYdH4spj5kYdgVb69PTCPgmWSqzUnMahK7fMPztNsG57h9DLpeKtQxAJIEHnCn9cB1QnEjWGk9UIXUi3Hb+wJ+GLUYmg6ld9LHSyj0IuB1GBAFUbhmiBAMCedwJMbfXBKZIOy+AxLxq03BUjcBrTHtjpED69UI4BLW3iTIHUmAQOs4re0zlb6gf8AOkDTSQATpI2MWI6GL77HBCcLgK71EVG2Mkk9YWJP2GNDlhTQFwGbUQUP7wtp6xBBPW2PlTJtqVsw2gPsYkwI2A+UXH8sdlyPflAEtuNe946ofE1FFCIrQogTCz7k7+uFPFs8KjhzRKgkSZuwHQ7C3Tt0xtwzL5euDTI8N58hDElt95sdu08sccY4clBFVW1M5ljb5RtbkJ/LElCK1tbzS7VXp3JGPl6W39pnna9WpUFZNTCfLAnRH4SOX5GcbrwTM121VPL3feOyj+mFVJmOlFFy0judhiw4vxV6FNTCs5s17AxvG5E4LkrYLa8FFUqBnqE23P1gn+EF/wBQ/wDiP549hZ/iTMfvj/xX+WPYGNbmO+kbxPhP9T31i2o6G8FW7GQfrdfqcP8A4czPjBqdUa9I8pNyAfKRO/P88IGyjaQ8eUmAbXPYb4NNU0CaaONZtUcAwsfhW0+pA9NsUcBhYbzPRco2TbevKFL8KvrIWomkGCQfMAeRA5x7YK41wZGbUKqJoUBgxmAthYX9sCcBqxUC0tZuSxsAwAMaugEm03JwnqBkcg2YEg8787+uEAYtvtKFqa09F3PPl/Y14dTq5eaoTUGBUSDcbzAEgW5xgI1w3zWIXSN9htFr2EXi/XB/As2KHnep5HkaRJJIi5H4YnfvgOvmS4qeKxLTKzsCJkdgRYRzjDD/ACPrEawQAHp3z4Tz57z+IPnlmAEmNRNjI5TvO3LBOYWrXpLFOBSEQJmLCfML7cifTAVKtopyjEOWBkchcAes3j0w04vnvHQAVAPDH+YpkAmwJH70G0Y46EWEKm6m56c+s74LwhVqJUNZCAbDYlhaCGjY44zvwu4ezoEJtqaInlHP23wiZi0SZ5DDvjLlQiVleNCRBBAZRBI77gib2wCGDbxlam1Mgrt58/5DOMkZWiiUrMfLrjzQLm/KS33OJtHXdgWb1ge53Ppb1wYM0HApVKkqPkeD5T0PPSRY7xAjAzcPeXtPhzqgi0c+sd8NTGIsd5Os5drqNOXLvnOHdCJAKt2Mg/Uyv1OKD4czPjBqVUa9I8pNyAfKRO/O2J/9kbSHjysYBtc9hucHGr4E00cBzao4Flj8K2m3MgemOqAMLDedRco2TbevKFL8KvrIWomkGCQbgHkQOcYK41wdGbUKqJoUBgxmAtgYF+lsCcBqxUC0g5uSxsAwgxq6ASbTcnCdwyOQbMCQed+d/XnhQGLb7SjNTWnou558v7GnDkq5eaoTUGBUSDfnMASBbnGA2rhvmsQukb7DaLXsIvF8H8CzYoed6nkeRpEkkiLkfhjrznAdfMmoKnisS0ys7AiZA6AggCOgwR/kfWI1sAAenfPhPNnvP4n49RYAEmCTsbRy3nblgmqtWvSVVp2pDlMkWE3F9uR9sA0a2imSrEOSDI5KJET1JIMdhhtxTPGvTVRUgos1FMgEwJII3g8sc2hFhChupyPTn16XnuDcIUOlQ1kgGw+U6hyOqNice4h8MNrJV0CE21GNMnbv7YQO5O5mMPOLMypTSsHjw1FiCNSzcTzjccwcBgwYG8ZGptTIK7ecN4tGVoItOA58uuBMbkz6nE0jrctqZvWPqdz6W9cGDNhh4VSpKD5Hg+Q9xvHIi8ctsDtw5wXAE+HOqDsBzvcjvhkXEWO8Ss5cgqNOXLvnM3dCPlKt2uD9TI+p9MP/AIbzXi6qVXzwJUm5A2InfY/nhB+yto1x5SYBtc9BzODvFOXlEf8AzDZ2Aso/dBiZ6mOQAx1QBhYbxaLFGyO3rC/8Kv4hCVE0jcz5gD1A5xgnjPBUYgrVRNCAEMdlXYwL7YD4FVAqqtPWx1S5sAwHXcgXJvuYwqrqyVGBswJm835354QBi2+0sWprT0Xc84y4dSq0JrBNS3USD5u8RqAtzjAb5gN83lIUqN7C/a9rXi+DuBZsUD4j1PI0jSJJJtuOUTvgXMZo1PE8ViTPlnYESbdAVtbthhfI+smbYCx6d8+E8+f8/i/j1FgJJgk85Ebjfpy54IrCrXpIq07UhymSLCbi+3I+2AaNbRTJViHJBkclEiJHMkzHYYa8Uzxr01UVAGRZqAyATAkiN4No7446EWEKG6nI9OfX8z7wbhCh0qGskA2HynUORDRtj3EPhhtZKugQm2po0yZjvfphA7E7mYw84uzKlNKweNCixBGoTe/OOU3BwGDBgb7xkam1Mgrt5w3i0ZWgi07OfLri8C5M8rn2nE0rrctqZvWB7nc+lvXBgzQYeFUqSg+R4PkPcbxyIvHLbA78OcFwBPhzqg7Ac+pHfDIMRY7xKz5kFRpy5d851+0D/TT/AO3/AO8exjj2K2mfIz6lViQBJ0zp/hvJI6X540SALtTn/aXP5R98fcvAUsRqkwqcmI5tG4Ei3MnscM8j4ZpOa4LeYBSvIx8qafqYsLYmzWlaaZcZzw/jSUZPnqMbRARR7Dc94wbmuDrmaQq0gEdiWIJ3mxHa4n/vC1KNJnBRNAG5qPK/8o/IHBfDeJrQDImhybyC8T6MNo6HEmHFd++k1U2BGFS2P78uMKqfD05ZUbSrpLatxzmTyBEekYnGomLjVGzIQfrG4+n6YY1az5htNaulNf3Z/T9WOO+O8PWgirTQ3u1Q3JjlbYc+XLfBQlTYnUxaqq4zQWA0+vSK0pkDyqf9zWj0m3v+WKHhfAQKDnyO1RYF7DpDesH2wt4BlRVJSohZSJDc1POD35j7Y7dGy1QijXVrwUJ+xGxPpfHOSTiDrBRUIBUYXG306cYZkPhwUld68NAkKDtF97XMRGB89x9KwuHpsOYhwezKYnGmf4x4lMU6gVS25l4ttAAn64CqUKSsCyh0gCabFV25yDf1Iwqgk3feO7BRjStbj3vA2KkfNT90KfcCPrjhqrrvYkET1U2idiMOK4oigTRDIwYai269NU/hPUW2nCyv5lNgrLBZRYEG2oDkbiYsQQRiyteZqiY8dfKY06rGAJJX5f4bySOl+eNEgC7U5/2lz9YjHssAFLEapMKnJiObRuBItzJ7YaZEUzSc1wW8wClesfKkb9TFtsczWgpplx+854fxpKMnz1GNogIo9hue8YNzPB1zNMVaQCOxLEE7zYjtcT798LUo0mcFE0Abmo8r/wAoH2BwXwzia0QyJocm8gvE+jDaOhxJhxTfvpNVNgRhUtj+/WFVPh6csqtpV0k6txzmTyBEekYnDRMQV1R+JL/WNxHWP0wxq1XzD6a1dKa/uz+n6scd8d4etBVWmhvdqhuTHK2wm/LlvgoSpsTqYtVVcZqLAafXpFaUyBKqf9zWA9OU95+mKHg3AgKLsdLtUUgXkDf8Q7xMdMLOAZcVWKOhdCJnbSeoP5j0scaVqLZaoRRrqb3Qm/oRsfzx1Qk/KDrBRAUCowuNuxxhnDvhoIGevDQLKD0vM2vaIwPnPiFKywQ9MjYiGB7MpgH9Ma53jPiUvDqBVLbmWix5ACd+tsA1cvSUqWCukATTYge5INz3Iwqgk3feO7KoxpWtxvv/AN0gjMp/FT900fdRH1xm1V17GCJ6rEROxEYcVVoCixoqyOCNRNyom0/wnaR2nCyt5lNtLLBYDZhtqA2BuNrEGeWLK1+EzOmPH7TGnVYwBJ0zp7SZJH88aJA3anP+0uf1GPZYAKWI1SYCfvHvF4Ei3MkYZ5DwzTc5gEiQBptB/dTTz6gWsJxzNaCmmXGc8P4ylG/nqNyAARR7Dc9yMHZjhSZqkKtIaHYkmTvyI7bThaKVJnGhNIU3NR5Uf7oFvSZwVwziK0NSJocm8qX3/wCQuPQz64kw4pv30mqmw/wqWx/frC/8OzlgjaVdSW1bj3PIEQPbE4aJiCNQGzIQfy3HrGGNfMVK7aatZKa/uyQPpz/5HGnHOHLQRVpqb/NUNyR0t8o58uW98FCVNidTFqqrjJBYAW+vSKkpkCVUz+81o9OU95+mKHg3AwKLsdLtUUgXkDf8XrE+mFnAMsKrFHQupEz+6eoP5j0scaVaTZaoRRrqb3Qm/oRsT9Dg1CScQdYKKhAKjC427HGGcP8AhoIGevDAD5Qel5m17RGB878QJWWCHpkbEQwPZlMA41zvGfEpeHUCqW3MtFjyAE77z98A1KFJSCwV0gCabFR7kg3PcjCKCTd947sqjGla3G/d9IIxU/ip+6aPuoj64zaq69jBE9VIiJ2IjDiqKIosaKsjgjUTcqJtP8B2kdpwsreZTYKy3YDZhtqA2BEiYsQZ5YsrXmZ0x4/aYRj2PY9ikhCGpMIQKdcQFi41ST6SCB6TjXih8NlpWIprG9tTXYmN949sHcI4upzTMywatgZ+Xt7wMC8QpeHnJqDylw3qpM/b9MRBOViOF5qKjw8lPG30HvoYXkfhtnAes2heSiBA/JBghPiDL0fJSQkc2EX9yZb3wXxbhLVjOpWWPKptfrqHI77HCah8JVSwDlVXmQZPsIxEMri7npNTJUpG1Jeu/wDItzdYGYI0liVUgyoJ5cojlhlnc1UUKqVGCmiDpmf9wnruftihOQo0kMUgQBeE1k/aTiY4smXZddA6SD5kMjfmAe9jGHVw52kqlFqIJLC587TXg+aqFqaGoQhDkqCB5QDueUmb8sK6dSzDVpnfck9pG3frgvhNOiJeufKLBRJLH0HIYqstlqFWmIpALyDJp9x/PBdwh2gpUmrKBlr9foOkWt8SZdxoem2ja4Bj2Bke2Ms18NW8TLPIPKZkdjz9DjLO/CdQOfDgodpMEdj19cMOEcCekVbUqn8YEtqHqdvYcsTJVRdD0lgtSo2NVOu1og4dV/zQjDSHmm/KzduRDQcfDlnRjTYHWJUfxBpFut4I98bZ+n42bIp31MLjtGo/YmcMPibiSirTAEtTIYmfQ6fsDiuRuABuJmCAKxJ2Nvr3vE3hN5UCnWRAWLjVJNuUyB6Tjbih8NlpWIprG9tTXYmN949Bg7g/F1bNMzKAasAGfl7bc4AwLn6Xh5yanymoGvzUmft+mCCcrEcLwFR4eSnjb6D30MLyHw2zgPXbQu4UQCB+SDBFP4gy9HyUkJXmwi/uTLe+C+LcIasZ1Kyx5VNrmL6hyO+xwnofCVUsA5VV5kGT7DEQyuLuek1MlSkbUl67/wAizN1gZgjSWJVSDKgnlyiOWGWczVRQqpUYKaIOkmezCeu5xRHIUaSH/KBAF4TUT+pxL8VTLsuugdJB8yGRvzA9bGMOrhztJVKLUQTkL/W004PmquqkniEIS3lEDyi5n1MjtfC1XjX5tMze5J7SPueeCeFUqMl658osFvLH25DFVlKFCrT8tIBOWpNPuOvrgu4Q7RaVI1lAy1+vTpFv+JMuyim1NtAAFwDEdp/LGeZ+GwR4mWeQeU7+h/Q4zz/wm+s+FBU7AmCO3fB3COA1KRVtSqfxAebUPU7T6YmSii6GXCVKjY1Uv57W+hiDIV4rKrDSDNNxtZrG3Ig3tzx9bKtTc03B1CQv8QaRbqJII98bcXQVc2Vp3kgW6gXPt17YP+KeIKHpoBLUyGmdu3vY/TFcjcWG4mbABWJP+J08+7XibwmGldJ1xAWL+aSTG4MQPrjbiY8IpS38NZN/xvdpjtAwbwzjStmi7qB4kKDPy7DpzgDA3FqPh5slx5S4b1WRP0uMEE5WI4XgKqKeSnjbp76QnIfDj1AHrHQm4UQDH5KPvgpOPZagdFJCQN2EX9yZbBnFuFtXuHUrp8qm1zz1DkbdcJaPwlWLAMVVeZBn6CMRDK4u56TUyVKRtSXrv/IvztdWLaT5SxKqRdQenL1AOGGZzVRVpqlRgpozpmbidQ9Yv22xRDh1GkhikCALwupj+pxMcVXLuuuh5SD5kIIkdQD0O4GHVw5tbSTqUWpAkkXPnb7Tvg+aq6qSGoQhLSogeUb/AFuPY4Wq8a/Npmb3JPaR9zzwTwmlRu9c+UWC3lj6DkMVWUoUKtPy0gE5ak0+46+uC7hDtEpUjWUDLX6/QdIt/wASZdlFNqbaAALgGI7T+WM8z8NgjxMs8g8p39D+hxlnvhN9Z8KCp2BMEdu/rg/hHAXpFW1Kp/EB5tQ9TtPpiZKKLoekuFqVGxqpfz2t9DEGQrRVVWGkNNNxtZrG3KDe2PrZVqbmm4OoSB/EGkW6iSCPfG3FkFXNlad5IFuoFz7de2D/AIp4goemgEtTIaZ27e8A/TFctRbiJmwAViT/AInTz7teJP2Gt/pv/wCLfyx7D/8Axmf9If8Amf5Y9js6v+v5h8L4f/6H7SeymQqVSRTUtG+1p9Til41TpBKdKoxZwCdf4lABJY9QYAjn98FfDvD/AA6QlSHYy077mB9PzxI5isSaha7M0H6mfuBhb+I+mwjlfApC41b+xxk89VpLTSSqNcMV1QDfqABzi8YHz/H2ZvLUqR2IQHuAAT9Thn8OVhWoNRYzEj0Vto9DP2wqyXBoNTxvJoFmYeWZie/YDAGORyGohbxMFwOh/FuHKbZPjBYaahaonMfjX+JSPmj6jC3iSFXIY6juH/fU7Hv6+ox8qVl2KqSD86HTI9Ig+sDBTVAlLQ8ujKGSPmSSfYCZBHPcYqBibgTOWLrYnbj372gWTQlwqiWJgdu/tvPLDjM8V8NdNNmA51Dd6p5ldXyr3+mBMm+pPDpyhaS7HcgCSFjlA+Xc4Dp10AMICTYFzIHsABPrOOIyOs5W8NdDvx776Q7J8eZWBL1SOfmDfZl/KMH1+JVapamjFwVnUqaLRyMmOlwOlsAZvhYNOm1I+IzEhvDUxyj0P0nphzn2/ZsmEBhyNI9TdvsT9sSbG4xGs00/Eswc6AX9uUw+HPBBKqTrdAQ5sechReCpHefbCTinDalJiXBgsYYkebvv0vgcVIQRYhpBHK38wMWvEcn42XhhL6Qw66o/7HvgsfDe/OKiivSKgartI3J5CpVJFNS0RO1p9Til41TpBKdKoxZwCdf4lABJY9ZgCOftgr4c4f4dISpDsZad9zA+n54kcxXYmoWuxaD9TI+oH0x1/EfTYTivgUhcXLRxk89VpLTSWVGuGK6oBv1AAi8XjA/EOPszeWpUjsQgPcAAn6nDP4crCtl2osZiR6Kdo9DP2wqyXB4NTxvJoFmYeWZj37AffbHDHI5DUQt4mC4HQ/i3DlNsnxgsNNQtUTn++v8AEpHzR9RhbxJCrkMdR3D/AL6nY97c/XHypWWIKKSD86HTI9Ig+sDBTOEpaHl0ZQ1OPmSZ9gJkEc9xigGJuJnLF1sTtx797QHKKSwCiWJhed+sYdZjinhrppsf4qpu1QjfROyi41fTAeReU8OnKM587tzABspHaSRucB066CYTUdgXMgd9IEfUnHEZHWBW8NdDvxhuV48ytJerHPzBvsy4Y1eKVajGnTYuGWQQmix3hpMdJI64XZrhgNJGpkVHLEN4amBabjke8CfbDrMn9lyekGHIj/k1z9BN8SfHSw1mql4liGOgF/blBvhzwVaATrdbMYB3IKgXAIgHnOFHFuGVKbMWkqWIDkjzffeMCLUhOhDAjtYz+S/TFtmsp42WAYSxQN/y0yPv+eCx8Nr84tNRXplANRqJGZTIvVJCLqIudrfXFNxelTFOnSqsWffUfmUAElj1Fojn7Tgj4a4d4dKWUh2N53gGw/X3xLZusxeqW+cmP/tcfYDHX8R9NhOx8CkCRq39+8Z5LO1aSU1BYI91YrqgHpcBeumTjLiPHyzQtSoQOawgPcAAn6nDH4YzAqUXosZiRH8LCLehn64V5PgsPUFbyBFJDMPKTIAJ625TjhjkchqIW8TBcDofxbhymuS4yWGly1ROan5x3VhGqOm+F3E0IeCdXNX/AH1OxPX133x8qVV+UqpINnQ6ZHpEH6A4LDhKWl5em66kH4kMm/QCQQeuKAYm4mcsXGJO3Hv3tAMopLAKJYmF536+323w6zHFPDXTTY/xVTdqhG+idlHX6YDyL6k8On5Gc+d25gDZSO0mNzgOnXQTCajsC5kDvpFvqSMcRkdYFbw10O/GG5XjrKwJeqRz8wb7MuGNXidWoTTpsXDLIZU0WO8NJjaLjrthdmuFg0kamRUcsQ3hqYFpuOR7wJw6zJ/ZcnpBhyI/5Nc/QTiT46WGs1UvEsQx0Av7coN8OeCp0gnW62Y2O5BUC4BEA85wo4twypSZi8lSxAckebnO+8YEFSE6EMCD0sZ/JcW2ayhrZaHEsUB/5aZH3/PBY+G1+cWmor08ALFdRIrHsE/+l1/9J/8AxOPuNGQ5zF4bcj9pScQzRqV1y6kqN6hFjETpHSbT64V8T+GKgINOX1E6uUXJHtFvX1xjnWqU84zIRqJlZIghh3Mf9YZVOJ1xS1K9KoUk1CDMSbAARYDn/LGQBktjPSYpVyFQG4P4EG+D2UPUBMOQIHYTP3jDjj+T8SiRqC6Tqk7WnePXGTcepJSWowhnE6RuY3v0nmcAf+u1K58MU0GsEAMxmCD02tzwpDM+drSqtTp0vCJvf97RTnMlTFFKiPqM6XF94m0gHbHs1mnakoJ8qhVgWljJE9YUD0tgpPhaoL1GREG5LT/fvGGHEny1CmlIoakedRO5NpZh198XzFwBrMQotYlvlFu/OJeF5p0kqfLcEHYFlOk+uob4+cLydN1qNUbSEUR6tIGwmJw64RmctV1UxT0NUHmG4IHQ8uuwwFW+F2N6LrUWY3g+/I4GYuQdIfBbFSvzDXvnyjb4XyWikWDhtZm0wIkc+eB/jF10ICfNqkDtBB/TGK8Tq5ULSNOmYE2YyQZvfczO30wyyfHqVVSY8ygtpIBNrnT1xEhg/ibiaw1NqXg3se7xDw74aqVD55RdMg9Sdrfc4dUq5oVxSYlkqXUn8LEmR6E/ScD5bi9Z0Z2alSRpCMTcMPWdQ5ffCqu9WrmKYcqWlQNBBEAzNvrhyGcnLaRBSkoNMG99++cfcQzRqV1y6kqI1VCLGInSOk2n1wq4n8MVAQacvqJnlG5HPaLevrjPOtUp5xmQjUTKyRBDDuYj+WGNTidcUtSvSqFJNQgzEmwAEWA5/wAsABktjGYpVyFQG4P4EG+D2UPUBMOQIHYTP3jDjj+T8SiRqC6Tqk7WnePXGTcepJSWowhnE6REnkb9JG5wB/67UrnwxTQawQAzGYg9Nrc8KQzPna0qrU6dLwib3/e0U5zJUxRSoj6iTpcX3ibSAdv0x7NZt2pKCfKqqpA5sZN+sKB6YKT4WqC9RkRBudU/37xhhxJ8tQppSKGpHnUTuTaWYdffFsxcAazGKLWJb5RbvziXhWbdJKm0wQdvMCFMdmAv6Y+cKylN9bVW0qiz3JJgbd8OuD5rLVCyCloaoII3BAvY8uuw2wFX+F2Mmi6usxvBHaRY47MXIOk7wWxVl+Ya6e2/KNPhXJBKbMHDa42m2meoF74z+L3XwlBPm1So6iCD+mB04hVyoWkUpm02YyZJn1M9MMsjx6lWBkQygnSQDtvp6/niJDB/E3E2KyNS8G9j5xBw34bqVD55RCsg+u1vv6euHKVjlq60yxanVFp/C2xjsTFuU4xyvGK1RGdjTp021KrE3Vokb/N3/phTnXq1a1MOVLSAuggiJ3t9b9MUszkhrWmcFKSg0wb8++BlBxLNl6y5ZCVm9RhuFiYHQkc+4wr4r8MvOqnL6iZG0cx7Rb19cZcTZ0zhZCNRhlkiCCI526jDBuJVxSJV6NRllnggwJ2AG8dcKAyWKx2ZKpcVAbg8OQgnwgyio4JhyAAD2JJ99sPOOZPxKLDUFjzSdvL1jGA49TWitVxDOPlAuSLH2kbnAH+IKlY+GtNIewDMZIIM7dueFIdnztb2lVanTpeETe/7inM5KmKC1EfU2rS4vuZIiQDtj2YzTtRVZ8qqAQLSSSRPWEGCl+FqgvUZEQbsWn+/eMMOIHLUKS0ipqfjH8R2ksOtx6DFy4uANZjFFrEt8ot35xLwrNPTkqbTBHLzAhTHZgL+mPnCspTfW1VtKos9ySYG3fDng+by1QsgpaGqAgjdSBex5dduWA6/wuxJNF1qLMfNBHYkWOOzFyDpAKLYqV+Ya6e32jT4WyWimzBw2sjabaZ6xe+M/jB18JQT5tUgdoIOB04hVygWkUpmBNmMmSZ9TPTDLI8epVgZEMoLaTB2309cQIYP4m4m1WRqXg3sfP8AMQcO+G6lT55RCsg+u1vv6euHSVzl6602YtTqi0/hbYx2J5d8YZbjFaojOxp06bSqsTcNFt/m6H+mFOderVrUw5VjIC6CCIne319sUszmzWtM4KUlBpg3598DLiMex79pX94fUY9jDrPZ05yLyFOlVp+HUbSUBKv0EkkEHdRaO5MY9w7L02mn+0gIxErpKlo5Emw+uFjABd/MSZHQCI+p/LBOY4aKQXxWKswnSFnSP4riPQTj0yPPefOq+xxBtvr7xz8Q5d38KnSQlALFRI6C/YdeuOOG/DdVXp1CwBDgsJvHO+xPbAnw/mmpVxTmVcwRyuJDD+9jiyOM1RmpjATfRppXJqG977crSY45xtaqGnTLAz5pEagJkDnveDG2EIBKHchYPoCY+mr8zg3O5tGqlypVw3mUGQSLEqYsZHOxwLWqHSo2XcL1ubn3mBy976aa4iwmCs5dizHvhOFUhJE+YkT2ABb8xOHHAuMighWoWIJBUATpB3Pva3vzwqo1DDrygyvpvE7ED8jjajm6YcVCpZgRCzAJAF2N+eyjpguuQsYKTlGDKbd6x1xbgFStUeorCCF0gzewkfw8/wCmMeAZetSrMKiMFYeYnadwS0x1HvimQmBNjFwOuJT4nzbPW8EfKIt1JEyfSfzxlpsz/Jwno16aUj4wve/3vOeKZamkomYAQnVogtpPYj+frjLMUaVKl5H1tUX5toF7AcpI0meuBsrw5apK03lwCQCsBo30mfzAwMqDSwJhl2B53gj15+xxpC8Lzz2fjiNdtfeMuH06VWn4dRtJQEq/QXJBHNRaO5MY+8Oy9MzT/aQEYgldJUtHIk2H1wrIAQX8xJkdAIj6n8sFZjhopBfFYhmE6QswOWq4+gnHFfPecrbHEG2+tv3HPxDl3fwqdJCUAsVEidhfsOvXHHDfhuqjpULAENLCbxzvsSb2wJ8PZpqVcU5lXMEctpDD7exxZHGaozUxgJvo00rk1Te/LlaS/HONrVQ06ZYGfMCI1ATYc97wYwiAJTmdMH0BJH01R9Tg3OZtDVLlSrhvMoMgkG5UxIMjnY4FrVToUbLchetzc++qByHrjSi4gACYKz5sWY370nCKQhYA+aVnsAC35jDjgXGRQUrULQSCoAmN5O/O1vfCqg5GpeRBlfTeOhA/I+mNaOaphxUKliNMLsCQBdj0nZR0+pdchYxaT4EMDaPOL8BevUaorCNK6QZv2/h/ngfgWWrUa51o2kjzHcDmDqmMU9MkgagAYuBeDiV+KM4z1RRHyiLdS3X0n88Zabs/ycJ6VemlK1YXvf7z5xXL0l1IlcBGOrw4LAHsRtjCvQpUqQ0vreop80RpF9h1JGkzyOBsrw5ahKo8uASAVgNG+kz+YGBlQQwazLsD6wR68/Y40heF557P/wC2I12197Rlw1KVVPDqNpKgsrfu7kg9VgA+px94fl0JKftIVXiRpKlom0mw+uFcDRM+YkiOgAH5k/bBVfhopqpqsVZxIULJA6tJEemOI894FY6HEG25vbT7xz8QUGZaVOihZBzW46C4PK+/XGXD/hqsrJULAMHBIm8Te4tPbAnAs01KuqTKuQDGxnYj6j74tMZ3ZqYxE9CjTT4gmob35crSa45xtaiNSplg0wZEagJkDnvFjE4n1UlDvC3HYEwfbVGDuI5pGrFmUo6tDAGQ0GJBgFTaeh/MStVOgDZTJjrc3PvIA7e+NFNcQABMNdy7EsZwikIWE+YlZ7AS32InthvwLjIoKRULQYKgCY3k72BtbCug5GpdpBlevWJ2IE/3bGtLNUwwcqWK6YWYkgC7HpOyj/suMhYxKTlCGU2jzi/AXruaisI0rpBm/Ufw/wA8D8By1ajXOtG0sPMdx1BJ2/7xT0mJUFgASLgXg4lvinOM1UUR8oi3Ut19P54y03Z/k4T0q9NKX/mF73+854pl6SSiVwEY6vDgtB7ETGMatGlSpAo+t6inzRGkXmBvMjSZ5E4FyvDlqEojy8GAVgNHIGfzAwMEEMGkMuwPWYI9Yv7Y0heF5gZ//bEa7a7fmfIHTHsex9xaZYX+1UwiutMCorRuSpi8kHc3jeMGccqrWpU64BDToYcpEn89vXC+jQpmC1QgFoMLttcydvrth1mM6uWAo6EqUiJB1SWnm1o3+2M7aEW3mynqjBiAP3w2gi0P2MpUqDXUadKzZRtJPM8oGMR8T17eYWn8IvMb+mKhBTzNAFl8rCwO4i1j7b4mMxkhTzJRWBiygbyRZZiNUnef5YRGV75DWWrU3pAGm3yma8U4Qzf54KqrgMdRjSWAkd7++FyUQbsw0oI1LB5mBBIPW+Kf4iyVSpSQKNTAgsBztEjrB/PEzxDLhCF06WUQ3mmWgGY5C8d4OHpPkLXkviaeDE209TPtRB86NIaQS8AgncGCZMHcDng3hPA2ZhU1IyKZOkySVvERb3wBw6kGaCuqbAaou1gbbwdx0xSfC2QqUg/iDTJEA9pk/kMdVbFTYzvhqYqOLjSJn+KK5JOoCdgAIH13PKTjcD9tJIGisqjnZwLdPKZ/u2MXyurMKrsATAYGd9jsI8249Rtipo5enlqTFQYUFjzJjCOypbEaytGm9UnxGuo374Sb4Cq0vFrODNLygdzI/p74FbPI/iVKlMGodokL5uZAvIjeb4a5bia5g+CtJEpsCW80HuVgROxvhPmctSBfRVJCkC6/N6EHqOgw66sct/1JPogCEEa/fryE6GaphEZaYFRWjeVteSDcm8b4M45VWtSp1wIadDDlIk/nt64XUKFMhddQgEwYTba5k7fXbDvMZ5csBR8NKlIiR5gS082tG/2xzaEW3gp3KHIgD98NoItD9jKVKg11GnSs2UbSTzN4gYxHxPXt5hafwi8xv/fPFQgp5miCy+VhMHcR0PtviYzGTFPMlFYGLKBvJFlmI1SZn/rCIyvfIay1am9IA02spmvFOEM3+eCqq4DEMY0lgJHe+Fy0Qbsw0qI1LfnYQSD1vin+I8jUqUkCjUQZYDnaJHofzxM8Ry4QhdOllEN5ploBJjkL+98PSbIbyXxNPBibaepM89MfMjSDIJeAQTvzMmDuBzwdwngJdg+pGRTJ0mSYvERae+AOHUlZ4ZdU2A1RdjANt4JkjpOKT4W4fUpa/EGmYgGOUyfTljqrYqbGD4amKji4079Ynf4orkk6gJ2AAgfXc8r42H/9psNFZVF+TgdbeUz/AHbGNXK6swquwBJAbVO8wdh+Kbeo2xU0MrTy1NtIMKCx5kx3wjsqAYjWWo06lUnNrqN796Sb4Ai0jVquDNIRA6mR/T3wMc8j+JUqUwah2iQt7SQLyOs3w0y/FVzB8FaSojAl5aD3IgROxwnzOVpKXCVSQsC6/N6EG9+ww66sct/1JP8AKgCEEa/fryE+jM0wisKYFRWgXJUjeSDueUTGDuNV1r0ErxDA6GHLafz29cLKNGmQC1QgaoICSR3udvrh5Xzi5UCloSrSYTOqS21yIjeI7DHNoRbeCncq2RAW354HSCU8t+yaKtQa6h+VJsttyeZvsMY/4nr28wtPIXnr6YqKJp5mgCV8rDY8otY+2+JjOZFaeY0KwIGwvq222jUSd558sIjBychrLVqb0gDTb5TNuJcKaoBmAVVXUMwYxpJAn1BPvhatGfmYaUHzLfc2EEg3JOKfj2SqPQRV8zAqWA5wsGOsHE1xDLaNK6dLAQ/mmSQDtyEEC3OcPSfIWvJfE0sGvb3M9UQTrRiQZBLwCCfcyYO4wZwngLOwfUhRTJ0mSYvERYnvgDh1NWeGXVNgNUXYgDbeCZjpOKT4W4fUpF/EGkGIBi8TJ9OU46q2Kmxg+Hpio4uNO/WKKnxRXJJBAnYAC0nvueV8bA/tpsNFZV35OB1t5TJxjmctOYVXYAkw2r1PQfiBt68sVOXylPL020gwAWPNjAwjsqAYjWXo06lUkO11G9+9JN8BprTarVqA/wCSIgdTI+vL3wMc+j+JUqUwX5AWW9rjeR1m+GmX4stdvBWkqI8l5aD3Igb88KM1lKSlwlUkLa6/NfkQb37YddWOW/6kX+VAEII1+/XkJj4y/uL9W/8A1j2OdI6/b+uPuL2mTWfAVYQTpI2MWI6GLgjrf7YIXhYUK1Soio1xEliOyxP1jGlTLrTVZAdpPlI/ECVIPPSIB7k45qZIhw2ZYrrE9SQPSyjl26YnlyPflK4W3HfnHdL4opKAqI0KAACQth3nf13wo4hnw1VXNHSNQY3u0d9h7Y34XlqFdShHh1J8pUkyIm82P2nGXGcilBVRG1FvMxtcfh9Bv/cYkqoGsAbzRUeq9PIkY96Wtf2meZq1XqismppMqQJ0x+EjlE7bHBNPgGYrtqqnTPNt47AbfbCvLF2KIovqkdzb7W/PFbxzi7UFWApYzJnYxvG++C5ZSFW151FUcM9Qmw9Ynr/Ddek2qkdUbFbMPY/pgQNX8U1XLIywWZhG0CI5ztp54f8Aw/xpq0q4EgDzbaj6enTE3xHWtSqrxqYyY9ZBHaDjkLElWtedVWmqB6d7H1hFHPg12qCjqBbUATdT1kW3Mwe3TDhviunEOjX3AKtbv/LCbgmUStqpuYkalPQjf18o27YK4jkqGXTTarVMfMSAAeYCnt1wHVC2JGsNJ6qoXUi3Tf7XgTcLVyxoupUSYaVZR3EXjqJwL5VBg6mIiwMAc9xcx2tgmnktTg5diWA1RsVNphjAaCd7Y6RFqB5ARwJYREkbQP4mIBA7GwGK385mK32FvTpA1KsACdJGxixHeLgjrgleFhQrVKiKjXESWI7LE+5jHb5daaLqAZpPlI/ECVIPOBAPcnHypkiHDZliusT1JA9LKOXbpjsuR78pwS247846pfFFJQFRGhQAASFsO8/nhTxDPBqquaOkagxvdo77D2GN+F5ahXXQR4dSfLpJMiJvNjHtjHjORSgqojai3mY2uPw+g3/uMSVUVrAG801HqvTyJFu+Fr+04zNWq9UVk1NJlSBOmPwkconbY74Jp8AzFdtVU6Z5tvHZR/TCvLFyURBfVK9yY+1vzxWcc4u1BVgKWaQT0Mb6fXr0wXLKQq2vBSVHDPUJsPWKK/w3XpNqpHVGxFmHsf0OBJr+L4jlkZYJdhEAWiOc7RznD74f421aVcCQB5pA1Genp0xO8T1rVqq8amMmPWQR7Y5CxJVrXnVVpqgenexP5m9PiCmu1QUdYLBoJuD1kW3vBnl0w4PxZT2dGvuAVa3f+WEvBMslUtScxIldrMN/Xy4L4hkaGXSLVahj5iQADNwFPbrgOqFsSNYaT1VQupFuO2/rAm4WrljRdSok6W8rKPSPNHUTgXyqDB1MRFgYE7m8SY7WwTTyWtx+zsSwGrTsVIiYYwGgntjpEVw+qEcKS1tyNiB3YgEDqDbFb2mYrfYW9OkDUqwAJ0kbGLEdDF7HY3wQvCgArPURUa4IkkjssT9Yxq+WWmg1AM0kaT+8DBFrxGk9yRjmpkzqVswxQPcWkkCOQ+UbDt0x2XI9+U4Jbca97x1R+J6KqERGhQAJIWfed/XCnieeD1A5o6QSCTN2jvsLdO3TG3C6GXrg02Xw3nyEEkm3ObGPacccYyCUEVEbUzXY2uB8voJnElCK1gDeaajVXp5EjHvS1r+0zzdarUqismpr+WBOiPwkco+hmcEJwLM121VTp7vvHZR/TCmiWOlFFy0judh/friw41xZqCLAVnNjfYxvG8TguWUhVteCiqVAz1CbD1iav8NVqTaqR1RsQYYex/TAh8c1fEcsjLEuwiALdLztHOcPvh/jbViVcCQPmkCTO0enTE9xQ1FrVVeJYyY9ZBHt+uOQsWKta86qtNUD072J285snEFbMNUFHWCQ0E3BHORtfkZH0w4PxZT2ZGvuAVa3f+WEvBMslUtScxIldvmH5+WbYLz+RoZdItVqmI1EgQeYCn9cB1QtiRrDSeqELqRbjtv6wNuGLUJNB1K3OlvKyj0jzR1GBPKoMEMxECAYE87i5jtbfBNPJa2H7OxLRq07FSIkKxiY9sdIgqB9QCOFJa28XBA7tAIHWcVv5zMVvsP+dIFj2GP+H6/7hx7B8RecXwan+pmD53zeIPnliAJMaibG3U/SNsE5lK1emsU4FIRABFrRuL7cifTAa1jTSUYhy2okWtcAT63ja4w04vmjmF8rx4Q/zFMgTYFhEze0YQ6EWll1Vrnpz69NZ3wXhKLUSoayEX0r8pJ2IIa9p2xnnPhZg9qiBCYGowRPKOZ9DhESWib8hh1xqoQVp1g/yJADAgECCR9wRz64BDBt94ytTamQV28zx/kN444y1JEpeVmEFo80LvfqS354m0dRdgWbuYHuRc/bBqZjxIou8qI8N4NibQeek7c4IEWwK2QeHMSKZIYyLEfnhqYxFjvJ1nNRslGnLlOHdCJClW7GQfrdfqcUPw7mPHV6VXz6R5SbkA2Infnif/ZH0B48pMAyN/TfBr1TQJpI8MbVHg2j8K2mBzPPHVAGFhvOouUbJtvXlC6fwqxcgVEKgwSD5o6EDnHfBHGuEU2csKyJpUBlNyAthAF+gjrgTgVcCoqUtZnUTcANCmJHIDpO5woYMjEGzAkH15/fCgMW3lC1Naei7nny/sa8Pp1suDUFPUGGkSDcdYAke8YC/aAbtZgoAmdliALbwALx74Y8DzPgQ7v5KkhVEmWBFz0j7zgCpmDUV/EYl5kTeInUOwMjboMEf5H1itYIAD0758J9bO+bxB85LEASY1E2MjqTfpFhgnM061emsU4FIRABFrQfML7cifTASVilMFGIcmSRa1wBPrJja474a8XzRzC+V48If5imQJsNQiZvaMcdCLCcuqtc9OfXpO+C8KRaiVDWQ76V+Uk7EENe07Yzzfwswe1RAhMDUYInlHP2wiJLETfkJw641VIK06wf5EiGBAIEEj7gjn1wCGDbxlam1Mgrt58/5DeOOMtSRKXlZhBb8UL36kt+eJtHUXYFm7mB7kXP2wamY8SKLvIEeG8GxPI84O3OCBFsCtkH85iRTJDGRaPXfDUxiLHeTrOajZKNOXKcO6EbFW7GQfrdfqcUPw5mfGDUqo1wJUm5APlInfnie/ZH0a48pMTI39N8HNUOXJpo8ObVHg2/hW09yYvaNsdUAYWG86ixRsm29eULT4VYuQtRNIMEg+YDoQOcd8E8a4PTZtQrImhQGU3IC2FhfoIwFwKuBVVaWskkkmQoaAYkcgLmJO+FLhkcg2YEg+vO+FAYtqdpQvTWnou558v7GvD6dbLzVCagwKiQb85gCQIHOMBGuG+axChRM7LyFrmBF4v1ww4HmfAio7+R5AUSZIi56R154Cq12qCp4jEtqlZvBWdQ7AgxboMEf5G/3itbAAHp3z4Tz57z+KPnLFgBJgk7G0b8+nLngmulavSUCnApCIAIJEAT5hfbkfbAVOropyrEOSDItCiRE+t/phrxTNnMIAHg0lmqpBAJtJETMG0fTHHQiwnJ8ym56c+7Xn3g3CUV0qGsljZflJYbghuk4+Z74XYPIqIEJtrMRPLv+uELMTEmeQw64xUKhKdYP/7aWDAgEW1DvuD169AQwbeMjU2pkFdvOHcYIytFFp2ZvLri8C5vykn2k4mkdd2BZu5ge53P29cGLmg4FF3lB8jwfKehG8ciLxaMDvw5xrtPhkhiCLRPXfbDIMRY7xKzmobqNOXLvnM3dCPlKt2uD7G4+pxQfDea8YNSq+eBKk3IBsRO+x/PE/8AsjaNceWYmRv6TODmqHLk00eHNqjwYUfurae5MdIx1QBhYbwUWKNkdvXlC1+FWLkLUTSDBIPmAPUDnHfBPGeD02aRWRNCAMrGYC2BgX9sBcCrgVVWnrJJljIUMADuNwBcxN8KqqsjsDZgSDeb874UBi2+0oWprT0Xc8+X9jTh9Krl5qhNQMqJBv3gCRYc4wEcwD83lIXSN9hyFt4teL4YcDzHgRVd/wDLeVCiSSwjfpHXAdbMNU8TxGJaZWbgFZkdgRa3bBH+R9YptgAD0758I0/xc/8Apr/5H+WPYQY9g+DT5Qf/AK6v+3p/yf/Z"/>
          <p:cNvSpPr>
            <a:spLocks noChangeAspect="1" noChangeArrowheads="1"/>
          </p:cNvSpPr>
          <p:nvPr/>
        </p:nvSpPr>
        <p:spPr bwMode="auto">
          <a:xfrm>
            <a:off x="63500" y="-809625"/>
            <a:ext cx="2752725" cy="1666875"/>
          </a:xfrm>
          <a:prstGeom prst="rect">
            <a:avLst/>
          </a:prstGeom>
          <a:noFill/>
          <a:ln w="9525">
            <a:noFill/>
            <a:miter lim="800000"/>
            <a:headEnd/>
            <a:tailEnd/>
          </a:ln>
        </p:spPr>
        <p:txBody>
          <a:bodyPr/>
          <a:lstStyle/>
          <a:p>
            <a:endParaRPr lang="en-US">
              <a:latin typeface="Constantia" pitchFamily="18" charset="0"/>
            </a:endParaRPr>
          </a:p>
        </p:txBody>
      </p:sp>
      <p:sp>
        <p:nvSpPr>
          <p:cNvPr id="13318" name="AutoShape 8" descr="data:image/jpeg;base64,/9j/4AAQSkZJRgABAQAAAQABAAD/2wCEAAkGBhMSERUUExQWFRUWGRsaGRgYGBwbIBkcGhwYHx0fGx0aGyciGiAjGRoaHy8gIykpLCwsHh8xNTAqNSYrLCkBCQoKDgwOGg8PGi4kHiUvNjAwLjEsMiw0Ly4tLCksLDEwKiwqLCo2LCwsLCwtMCwsMCwsKSwyLCwsLDUsLCwvLP/AABEIAK8BIQMBIgACEQEDEQH/xAAaAAADAQEBAQAAAAAAAAAAAAAEBQYDAgAB/8QAPhAAAgECBAQEBAMGBgEFAQAAAQIRAyEABBIxBUFRYRMicYEGMpGhQrHBFFJi0eHwFiNTcoLxkhUzNKLSJP/EABoBAAMBAQEBAAAAAAAAAAAAAAECAwQABQb/xAAxEQACAQMCBAQHAAMAAwEAAAABAgADERIhMUFRgfATYbHhBCJxkaHB8TJS0SNCUxT/2gAMAwEAAhEDEQA/AKCqgkujEhtQJeAQTvzMmDuOuDeE8CZ2D6lKKZOkzMXiIt74AyFJWeGXVNgNUXYwD3gm46Yo/hbh9Slr8QFZiAecTJ9OU401WxU2M8T4emKji4079Yof4prkkggTsABAv33PK+Nv/mmw0VlUXmzge3lMn+4xjWy2rMKrMASQG1dZg7D8QNvUbYqaGVp5amxUGACx5sYvhHZUAxGstRSpVJza6je/ekm+AItI1arg/wCUIgdTI/p74GbPo/iVKlMGodgJC3tJG8jrN8NMvxVa58FKSojyXlgD3IgQTzwozOUpKXC1SQtrrvfkQb39MOurHLf9ST/KgCEEa/fryE8uZphFYUwKitG5KnnJBuTy3jBvG6y16NOuBDToYctif+vXC6jQpkAtUIGqDCXHcydvrh3Xzi5UCkUWpSYap1Alp5kRG+3bHNoRbeCncowYgD98NoJTy4ymipUGuoflQGyxzJ5m8ADGP+J69vMLT+EXmN/T9cVFMU8zQBK+VhsdxFrH23xMZrJCnmdCsCBsB821l2+Yk4RGVychrLVqb0gDTb5TNeJ8JZx440qrgMwYxpJAnfcE7YXLQn5mGlBGpfNzMCCQdycU/wAQZKq9BAo1MCNQHPywSPQ4muIZYJpXTpYCH80yYB25CD7memHpNkLXkviaeDE29zPVEHzoxIaQS8AgnfmZMHcdcG8J4EzsHlDTUydLTMXiOU98AcOpBnhl1TYDVF2MA23gm46Tij+FchUpa/EBWYgHtMn05TjqrYqbGD4emKji4079Yof4prkkggTsIEC/fc8r42/+abDRWVRzs4Ht5TJ/uMYVcqTmFV2AJIDaus32H4gbeo2xU0MpTy1NioMKCx5kx3wjsqAYjWWopUqkh2uo3v3pJzgCLSNWq4M0hEDqZH9PfAxzyP4lSpTBqHYAkLe0kbyOs3w0y/FFzB8FaSojyWloPciBc88KMzlaSlwtUkLAum9+RBvf0w66sct/1JP8qAIQRr9+vIT4uYpimD4YFRWgXJU85YHciIiYwfxmutfLpX2dToYcr3/r74WUaFMgFqhA1QQEkiRvvtbDyrm1yoWnoWrScTOoEsbXIiANoxzaEW3gp3KkMQFt+eG0DpZX9l0Vao1OfkQGwgbk9psBjM/E9f8AeFifwjY8j6YpsuaeZoCVhWtB5RaxHpYjE1ncitLMhAwKiIH4tpg2+Ynb1G2ERg5IYay1Wm1JQabfKZrxLhb1QMwNKq6hmBMaTsd9wd+uFq0J+ZhoQHzL5tztBIJkn74p+N5Kq+WRQJcadQHOFvHWDfE1n8toCqV0uBD+aZJEi3KxA9Z6Yek+QteS+Jp4Ne318zPVEE60YmSQS4AIJHqZMTcYL4VwFqjBtSFAblTJteIiQT3wDw9FLgMNQ2jVFyQBHW5mOmKP4X4dUpNU8QFQYEHmQTcdu/fBqtipsYPh6YqOLjTv1iqr8U1yxIIAuAIFvruR3xoG/bCB8lZV35PHWB5TO2Ms7lycwqsygkw2r/ce2xBEfpipyuSp5dG0gwASTuxj+9sSdlQDEay9JKlViHa6je8muA0RTerUqA/5I2H7xkf364wbPpUNSpUpgv8AhAMKZt5huSN5BwzocXWu3gpSVVqTrloPciBvz9cKc1k6Ss4SqSF3JXe42IN7+m2KDVjlv+uki/yoAhBGv368hOVzFMUwwpgVFa1yVI3lgdyIiJjB/Ga618ulfZ1Ohhyvf+o9cLaVCmQC1QgaoICXE87nbDutmlyqrT0LVpOJnUCWNrkRAG0Y5tCLbwU7lSGIC2/PA6QOnlv2XRVqjU5+RAbCALk9gbAYzPxPX/eFifwjY8j6YpsuaeZoCUhWtB5RaxHpuMTWcyS0syFDAqIgfi2mNvmJNvUbYRGDkhhrLVabUlBpt8pmvEuFvUAzA0qHUM0mNJ2O+4O/XC1cuD8zDSoPmXzbmwgkG5P3xT8cyVV8uii7DTqA5wsGOsG+JrP5bQFUrpcCH80ySJ25CCB6zh6T5C15L4mlg17e5hn7en+pX/8Ar/PHsLMexTwxIeMY4zHw3XpNrpHVGxFmHsf0wJqr+L4jlkZYJdhEAWiIvO0DecP+AcaasSrgSo+baTPT06fric4mzrVqq+7GTG28gj2xJCxJVrXmmqtNUD072J/M3p59WzDVBRLgsGgm4I5yLRPI9umHJ+K6cQyNfkCrW73+2EnBMqlUtScxIldvmG/r5eWC8/kKGXSP/dqGIBJAAPOFP64DqhbEjWGk9VULgi3Hbf1gTcLVyxoupUSdLHSygdQReOonAvlUG4ZiIsDA6m4uY+mCaeS1OP2diWA1adipESA1g0T2x0qLUD6gEYAlrbkbEDuxAIHUHbFbzMVvsLenSBrpYAE6SNjFiOhi4jrgheFQFapURUa4IMkj+FYn6wMaNlxTRdQDNJ8pH4gSCDzgWPcnHypkzrVswxQOJ2kkDsLKOXbpjsuXf0nBLbjXveOqPxPRVQiI0KIEkLIHcnf1wp4lng1UOaJQEgkzdo77D27Y24XlqFcFCPDqT5SGJLCJvNjHtPLGfGcglBFRG1M3mY2uB8tuV5xJQgawveaaj1Xp5EjHvS1r+04zVeq9UVkLNJ8sCdMfhI5RI7GZwQnAszXbVVOnu+8dlH9MKqDMdKKLlpHc2A9rfniv41xZqCLAUsbEzsY3jffBclSFW14KKpUDPUJsPWJq/wAN16TaqR1RsRZh7H9MCaq/imo5ZGW5ZgRAFoiLztA3nD/4f401aVcCQB5tpM9PTpic4mXWrVV/mYyY9ZBHtjkLFirWvOqrTVA9O9ifzN6efU5hqgolwWDQTcHrItveD26Ycn4rpxDI19wCrW73+2EnBMqlYtScxIldvmG/r5eWC+IZChl0j/3ahiASQADN4U/rgOqFsSNYaT1VQupFuO2/2vAm4WrljRdWUSYY6WUdwReOonAvlUGCGYiLAwJ3Nxcx9N8E08lrcfs7EsBq07FSIkBjAaPbHSItQPqARgpLW3I2IHdiAQOs4rfmZmK32FvTpA0KsACdJGxixHQxffY+2CE4XADvURUOxmSesLEn3xocstNAXAZtRBQj8SmNPWIIJ62x8qZNtStmGKB9jEmBGwHyi4/ljsuR78pwS247846ofEtFFCIrQogTCz7k7874U8WzwqOHNEqCRJm7Acgdhbp26Y24Zl8vXmmR4bz5CGJLb7zY/bHHGOHJl0Cq2pnMsbfKNrcvMMSUIrW1vNLtVenckY96W39pnna9WpUFZNTCfLAnRH4SOX5H8t14Jma7aqnl7vvHZR/TCqkWMIouWBHc7D9cWHF+KPQpqYVnNmvYGN43InBclbBbXgoqtQM9Qm25+sTZj4ZrUm1Ujqi4Isw9j+mBGOYNXW5ZGUXdgRAHtfpA3nD34f449YlXAsPmsJM7R6dOmEHFjUWtVV4lt42iQQR7AffHIWLFWtedVWmED072J285oM+rZg1BS1gkNBNwRzkbCeRkYdH4spj5kYdgVb69PTCPgmWSqzUnMahK7fMPztNsG57h9DLpeKtQxAJIEHnCn9cB1QnEjWGk9UIXUi3Hb+wJ+GLUYmg6ld9LHSyj0IuB1GBAFUbhmiBAMCedwJMbfXBKZIOy+AxLxq03BUjcBrTHtjpED69UI4BLW3iTIHUmAQOs4re0zlb6gf8AOkDTSQATpI2MWI6GL77HBCcLgK71EVG2Mkk9YWJP2GNDlhTQFwGbUQUP7wtp6xBBPW2PlTJtqVsw2gPsYkwI2A+UXH8sdlyPflAEtuNe946ofE1FFCIrQogTCz7k7+uFPFs8KjhzRKgkSZuwHQ7C3Tt0xtwzL5euDTI8N58hDElt95sdu08sccY4clBFVW1M5ljb5RtbkJ/LElCK1tbzS7VXp3JGPl6W39pnna9WpUFZNTCfLAnRH4SOX5GcbrwTM121VPL3feOyj+mFVJmOlFFy0judhiw4vxV6FNTCs5s17AxvG5E4LkrYLa8FFUqBnqE23P1gn+EF/wBQ/wDiP549hZ/iTMfvj/xX+WPYGNbmO+kbxPhP9T31i2o6G8FW7GQfrdfqcP8A4czPjBqdUa9I8pNyAfKRO/P88IGyjaQ8eUmAbXPYb4NNU0CaaONZtUcAwsfhW0+pA9NsUcBhYbzPRco2TbevKFL8KvrIWomkGCQfMAeRA5x7YK41wZGbUKqJoUBgxmAthYX9sCcBqxUC0tZuSxsAwAMaugEm03JwnqBkcg2YEg8787+uEAYtvtKFqa09F3PPl/Y14dTq5eaoTUGBUSDcbzAEgW5xgI1w3zWIXSN9htFr2EXi/XB/As2KHnep5HkaRJJIi5H4YnfvgOvmS4qeKxLTKzsCJkdgRYRzjDD/ACPrEawQAHp3z4Tz57z+IPnlmAEmNRNjI5TvO3LBOYWrXpLFOBSEQJmLCfML7cifTAVKtopyjEOWBkchcAes3j0w04vnvHQAVAPDH+YpkAmwJH70G0Y46EWEKm6m56c+s74LwhVqJUNZCAbDYlhaCGjY44zvwu4ezoEJtqaInlHP23wiZi0SZ5DDvjLlQiVleNCRBBAZRBI77gib2wCGDbxlam1Mgrt58/5DOMkZWiiUrMfLrjzQLm/KS33OJtHXdgWb1ge53Ppb1wYM0HApVKkqPkeD5T0PPSRY7xAjAzcPeXtPhzqgi0c+sd8NTGIsd5Os5drqNOXLvnOHdCJAKt2Mg/Uyv1OKD4czPjBqVUa9I8pNyAfKRO/O2J/9kbSHjysYBtc9hucHGr4E00cBzao4Flj8K2m3MgemOqAMLDedRco2TbevKFL8KvrIWomkGCQbgHkQOcYK41wdGbUKqJoUBgxmAtgYF+lsCcBqxUC0g5uSxsAwgxq6ASbTcnCdwyOQbMCQed+d/XnhQGLb7SjNTWnou558v7GnDkq5eaoTUGBUSDfnMASBbnGA2rhvmsQukb7DaLXsIvF8H8CzYoed6nkeRpEkkiLkfhjrznAdfMmoKnisS0ys7AiZA6AggCOgwR/kfWI1sAAenfPhPNnvP4n49RYAEmCTsbRy3nblgmqtWvSVVp2pDlMkWE3F9uR9sA0a2imSrEOSDI5KJET1JIMdhhtxTPGvTVRUgos1FMgEwJII3g8sc2hFhChupyPTn16XnuDcIUOlQ1kgGw+U6hyOqNice4h8MNrJV0CE21GNMnbv7YQO5O5mMPOLMypTSsHjw1FiCNSzcTzjccwcBgwYG8ZGptTIK7ecN4tGVoItOA58uuBMbkz6nE0jrctqZvWPqdz6W9cGDNhh4VSpKD5Hg+Q9xvHIi8ctsDtw5wXAE+HOqDsBzvcjvhkXEWO8Ss5cgqNOXLvnM3dCPlKt2uD9TI+p9MP/AIbzXi6qVXzwJUm5A2InfY/nhB+yto1x5SYBtc9BzODvFOXlEf8AzDZ2Aso/dBiZ6mOQAx1QBhYbxaLFGyO3rC/8Kv4hCVE0jcz5gD1A5xgnjPBUYgrVRNCAEMdlXYwL7YD4FVAqqtPWx1S5sAwHXcgXJvuYwqrqyVGBswJm835354QBi2+0sWprT0Xc84y4dSq0JrBNS3USD5u8RqAtzjAb5gN83lIUqN7C/a9rXi+DuBZsUD4j1PI0jSJJJtuOUTvgXMZo1PE8ViTPlnYESbdAVtbthhfI+smbYCx6d8+E8+f8/i/j1FgJJgk85Ebjfpy54IrCrXpIq07UhymSLCbi+3I+2AaNbRTJViHJBkclEiJHMkzHYYa8Uzxr01UVAGRZqAyATAkiN4No7446EWEKG6nI9OfX8z7wbhCh0qGskA2HynUORDRtj3EPhhtZKugQm2po0yZjvfphA7E7mYw84uzKlNKweNCixBGoTe/OOU3BwGDBgb7xkam1Mgrt5w3i0ZWgi07OfLri8C5M8rn2nE0rrctqZvWB7nc+lvXBgzQYeFUqSg+R4PkPcbxyIvHLbA78OcFwBPhzqg7Ac+pHfDIMRY7xKz5kFRpy5d851+0D/TT/AO3/AO8exjj2K2mfIz6lViQBJ0zp/hvJI6X540SALtTn/aXP5R98fcvAUsRqkwqcmI5tG4Ei3MnscM8j4ZpOa4LeYBSvIx8qafqYsLYmzWlaaZcZzw/jSUZPnqMbRARR7Dc94wbmuDrmaQq0gEdiWIJ3mxHa4n/vC1KNJnBRNAG5qPK/8o/IHBfDeJrQDImhybyC8T6MNo6HEmHFd++k1U2BGFS2P78uMKqfD05ZUbSrpLatxzmTyBEekYnGomLjVGzIQfrG4+n6YY1az5htNaulNf3Z/T9WOO+O8PWgirTQ3u1Q3JjlbYc+XLfBQlTYnUxaqq4zQWA0+vSK0pkDyqf9zWj0m3v+WKHhfAQKDnyO1RYF7DpDesH2wt4BlRVJSohZSJDc1POD35j7Y7dGy1QijXVrwUJ+xGxPpfHOSTiDrBRUIBUYXG306cYZkPhwUld68NAkKDtF97XMRGB89x9KwuHpsOYhwezKYnGmf4x4lMU6gVS25l4ttAAn64CqUKSsCyh0gCabFV25yDf1Iwqgk3feO7BRjStbj3vA2KkfNT90KfcCPrjhqrrvYkET1U2idiMOK4oigTRDIwYai269NU/hPUW2nCyv5lNgrLBZRYEG2oDkbiYsQQRiyteZqiY8dfKY06rGAJJX5f4bySOl+eNEgC7U5/2lz9YjHssAFLEapMKnJiObRuBItzJ7YaZEUzSc1wW8wClesfKkb9TFtsczWgpplx+854fxpKMnz1GNogIo9hue8YNzPB1zNMVaQCOxLEE7zYjtcT798LUo0mcFE0Abmo8r/wAoH2BwXwzia0QyJocm8gvE+jDaOhxJhxTfvpNVNgRhUtj+/WFVPh6csqtpV0k6txzmTyBEekYnDRMQV1R+JL/WNxHWP0wxq1XzD6a1dKa/uz+n6scd8d4etBVWmhvdqhuTHK2wm/LlvgoSpsTqYtVVcZqLAafXpFaUyBKqf9zWA9OU95+mKHg3AgKLsdLtUUgXkDf8Q7xMdMLOAZcVWKOhdCJnbSeoP5j0scaVqLZaoRRrqb3Qm/oRsfzx1Qk/KDrBRAUCowuNuxxhnDvhoIGevDQLKD0vM2vaIwPnPiFKywQ9MjYiGB7MpgH9Ma53jPiUvDqBVLbmWix5ACd+tsA1cvSUqWCukATTYge5INz3Iwqgk3feO7KoxpWtxvv/AN0gjMp/FT900fdRH1xm1V17GCJ6rEROxEYcVVoCixoqyOCNRNyom0/wnaR2nCyt5lNtLLBYDZhtqA2BuNrEGeWLK1+EzOmPH7TGnVYwBJ0zp7SZJH88aJA3anP+0uf1GPZYAKWI1SYCfvHvF4Ei3MkYZ5DwzTc5gEiQBptB/dTTz6gWsJxzNaCmmXGc8P4ylG/nqNyAARR7Dc9yMHZjhSZqkKtIaHYkmTvyI7bThaKVJnGhNIU3NR5Uf7oFvSZwVwziK0NSJocm8qX3/wCQuPQz64kw4pv30mqmw/wqWx/frC/8OzlgjaVdSW1bj3PIEQPbE4aJiCNQGzIQfy3HrGGNfMVK7aatZKa/uyQPpz/5HGnHOHLQRVpqb/NUNyR0t8o58uW98FCVNidTFqqrjJBYAW+vSKkpkCVUz+81o9OU95+mKHg3AwKLsdLtUUgXkDf8XrE+mFnAMsKrFHQupEz+6eoP5j0scaVaTZaoRRrqb3Qm/oRsT9Dg1CScQdYKKhAKjC427HGGcP8AhoIGevDAD5Qel5m17RGB878QJWWCHpkbEQwPZlMA41zvGfEpeHUCqW3MtFjyAE77z98A1KFJSCwV0gCabFR7kg3PcjCKCTd947sqjGla3G/d9IIxU/ip+6aPuoj64zaq69jBE9VIiJ2IjDiqKIosaKsjgjUTcqJtP8B2kdpwsreZTYKy3YDZhtqA2BEiYsQZ5YsrXmZ0x4/aYRj2PY9ikhCGpMIQKdcQFi41ST6SCB6TjXih8NlpWIprG9tTXYmN949sHcI4upzTMywatgZ+Xt7wMC8QpeHnJqDylw3qpM/b9MRBOViOF5qKjw8lPG30HvoYXkfhtnAes2heSiBA/JBghPiDL0fJSQkc2EX9yZb3wXxbhLVjOpWWPKptfrqHI77HCah8JVSwDlVXmQZPsIxEMri7npNTJUpG1Jeu/wDItzdYGYI0liVUgyoJ5cojlhlnc1UUKqVGCmiDpmf9wnruftihOQo0kMUgQBeE1k/aTiY4smXZddA6SD5kMjfmAe9jGHVw52kqlFqIJLC587TXg+aqFqaGoQhDkqCB5QDueUmb8sK6dSzDVpnfck9pG3frgvhNOiJeufKLBRJLH0HIYqstlqFWmIpALyDJp9x/PBdwh2gpUmrKBlr9foOkWt8SZdxoem2ja4Bj2Bke2Ms18NW8TLPIPKZkdjz9DjLO/CdQOfDgodpMEdj19cMOEcCekVbUqn8YEtqHqdvYcsTJVRdD0lgtSo2NVOu1og4dV/zQjDSHmm/KzduRDQcfDlnRjTYHWJUfxBpFut4I98bZ+n42bIp31MLjtGo/YmcMPibiSirTAEtTIYmfQ6fsDiuRuABuJmCAKxJ2Nvr3vE3hN5UCnWRAWLjVJNuUyB6Tjbih8NlpWIprG9tTXYmN949Bg7g/F1bNMzKAasAGfl7bc4AwLn6Xh5yanymoGvzUmft+mCCcrEcLwFR4eSnjb6D30MLyHw2zgPXbQu4UQCB+SDBFP4gy9HyUkJXmwi/uTLe+C+LcIasZ1Kyx5VNrmL6hyO+xwnofCVUsA5VV5kGT7DEQyuLuek1MlSkbUl67/wAizN1gZgjSWJVSDKgnlyiOWGWczVRQqpUYKaIOkmezCeu5xRHIUaSH/KBAF4TUT+pxL8VTLsuugdJB8yGRvzA9bGMOrhztJVKLUQTkL/W004PmquqkniEIS3lEDyi5n1MjtfC1XjX5tMze5J7SPueeCeFUqMl658osFvLH25DFVlKFCrT8tIBOWpNPuOvrgu4Q7RaVI1lAy1+vTpFv+JMuyim1NtAAFwDEdp/LGeZ+GwR4mWeQeU7+h/Q4zz/wm+s+FBU7AmCO3fB3COA1KRVtSqfxAebUPU7T6YmSii6GXCVKjY1Uv57W+hiDIV4rKrDSDNNxtZrG3Ig3tzx9bKtTc03B1CQv8QaRbqJII98bcXQVc2Vp3kgW6gXPt17YP+KeIKHpoBLUyGmdu3vY/TFcjcWG4mbABWJP+J08+7XibwmGldJ1xAWL+aSTG4MQPrjbiY8IpS38NZN/xvdpjtAwbwzjStmi7qB4kKDPy7DpzgDA3FqPh5slx5S4b1WRP0uMEE5WI4XgKqKeSnjbp76QnIfDj1AHrHQm4UQDH5KPvgpOPZagdFJCQN2EX9yZbBnFuFtXuHUrp8qm1zz1DkbdcJaPwlWLAMVVeZBn6CMRDK4u56TUyVKRtSXrv/IvztdWLaT5SxKqRdQenL1AOGGZzVRVpqlRgpozpmbidQ9Yv22xRDh1GkhikCALwupj+pxMcVXLuuuh5SD5kIIkdQD0O4GHVw5tbSTqUWpAkkXPnb7Tvg+aq6qSGoQhLSogeUb/AFuPY4Wq8a/Npmb3JPaR9zzwTwmlRu9c+UWC3lj6DkMVWUoUKtPy0gE5ak0+46+uC7hDtEpUjWUDLX6/QdIt/wASZdlFNqbaAALgGI7T+WM8z8NgjxMs8g8p39D+hxlnvhN9Z8KCp2BMEdu/rg/hHAXpFW1Kp/EB5tQ9TtPpiZKKLoekuFqVGxqpfz2t9DEGQrRVVWGkNNNxtZrG3KDe2PrZVqbmm4OoSB/EGkW6iSCPfG3FkFXNlad5IFuoFz7de2D/AIp4goemgEtTIaZ27e8A/TFctRbiJmwAViT/AInTz7teJP2Gt/pv/wCLfyx7D/8Axmf9If8Amf5Y9js6v+v5h8L4f/6H7SeymQqVSRTUtG+1p9Til41TpBKdKoxZwCdf4lABJY9QYAjn98FfDvD/AA6QlSHYy077mB9PzxI5isSaha7M0H6mfuBhb+I+mwjlfApC41b+xxk89VpLTSSqNcMV1QDfqABzi8YHz/H2ZvLUqR2IQHuAAT9Thn8OVhWoNRYzEj0Vto9DP2wqyXBoNTxvJoFmYeWZie/YDAGORyGohbxMFwOh/FuHKbZPjBYaahaonMfjX+JSPmj6jC3iSFXIY6juH/fU7Hv6+ox8qVl2KqSD86HTI9Ig+sDBTVAlLQ8ujKGSPmSSfYCZBHPcYqBibgTOWLrYnbj372gWTQlwqiWJgdu/tvPLDjM8V8NdNNmA51Dd6p5ldXyr3+mBMm+pPDpyhaS7HcgCSFjlA+Xc4Dp10AMICTYFzIHsABPrOOIyOs5W8NdDvx776Q7J8eZWBL1SOfmDfZl/KMH1+JVapamjFwVnUqaLRyMmOlwOlsAZvhYNOm1I+IzEhvDUxyj0P0nphzn2/ZsmEBhyNI9TdvsT9sSbG4xGs00/Eswc6AX9uUw+HPBBKqTrdAQ5sechReCpHefbCTinDalJiXBgsYYkebvv0vgcVIQRYhpBHK38wMWvEcn42XhhL6Qw66o/7HvgsfDe/OKiivSKgartI3J5CpVJFNS0RO1p9Til41TpBKdKoxZwCdf4lABJY9ZgCOftgr4c4f4dISpDsZad9zA+n54kcxXYmoWuxaD9TI+oH0x1/EfTYTivgUhcXLRxk89VpLTSWVGuGK6oBv1AAi8XjA/EOPszeWpUjsQgPcAAn6nDP4crCtl2osZiR6Kdo9DP2wqyXB4NTxvJoFmYeWZj37AffbHDHI5DUQt4mC4HQ/i3DlNsnxgsNNQtUTn++v8AEpHzR9RhbxJCrkMdR3D/AL6nY97c/XHypWWIKKSD86HTI9Ig+sDBTOEpaHl0ZQ1OPmSZ9gJkEc9xigGJuJnLF1sTtx797QHKKSwCiWJhed+sYdZjinhrppsf4qpu1QjfROyi41fTAeReU8OnKM587tzABspHaSRucB066CYTUdgXMgd9IEfUnHEZHWBW8NdDvxhuV48ytJerHPzBvsy4Y1eKVajGnTYuGWQQmix3hpMdJI64XZrhgNJGpkVHLEN4amBabjke8CfbDrMn9lyekGHIj/k1z9BN8SfHSw1mql4liGOgF/blBvhzwVaATrdbMYB3IKgXAIgHnOFHFuGVKbMWkqWIDkjzffeMCLUhOhDAjtYz+S/TFtmsp42WAYSxQN/y0yPv+eCx8Nr84tNRXplANRqJGZTIvVJCLqIudrfXFNxelTFOnSqsWffUfmUAElj1Fojn7Tgj4a4d4dKWUh2N53gGw/X3xLZusxeqW+cmP/tcfYDHX8R9NhOx8CkCRq39+8Z5LO1aSU1BYI91YrqgHpcBeumTjLiPHyzQtSoQOawgPcAAn6nDH4YzAqUXosZiRH8LCLehn64V5PgsPUFbyBFJDMPKTIAJ625TjhjkchqIW8TBcDofxbhymuS4yWGly1ROan5x3VhGqOm+F3E0IeCdXNX/AH1OxPX133x8qVV+UqpINnQ6ZHpEH6A4LDhKWl5em66kH4kMm/QCQQeuKAYm4mcsXGJO3Hv3tAMopLAKJYmF536+323w6zHFPDXTTY/xVTdqhG+idlHX6YDyL6k8On5Gc+d25gDZSO0mNzgOnXQTCajsC5kDvpFvqSMcRkdYFbw10O/GG5XjrKwJeqRz8wb7MuGNXidWoTTpsXDLIZU0WO8NJjaLjrthdmuFg0kamRUcsQ3hqYFpuOR7wJw6zJ/ZcnpBhyI/5Nc/QTiT46WGs1UvEsQx0Av7coN8OeCp0gnW62Y2O5BUC4BEA85wo4twypSZi8lSxAckebnO+8YEFSE6EMCD0sZ/JcW2ayhrZaHEsUB/5aZH3/PBY+G1+cWmor08ALFdRIrHsE/+l1/9J/8AxOPuNGQ5zF4bcj9pScQzRqV1y6kqN6hFjETpHSbT64V8T+GKgINOX1E6uUXJHtFvX1xjnWqU84zIRqJlZIghh3Mf9YZVOJ1xS1K9KoUk1CDMSbAARYDn/LGQBktjPSYpVyFQG4P4EG+D2UPUBMOQIHYTP3jDjj+T8SiRqC6Tqk7WnePXGTcepJSWowhnE6RuY3v0nmcAf+u1K58MU0GsEAMxmCD02tzwpDM+drSqtTp0vCJvf97RTnMlTFFKiPqM6XF94m0gHbHs1mnakoJ8qhVgWljJE9YUD0tgpPhaoL1GREG5LT/fvGGHEny1CmlIoakedRO5NpZh198XzFwBrMQotYlvlFu/OJeF5p0kqfLcEHYFlOk+uob4+cLydN1qNUbSEUR6tIGwmJw64RmctV1UxT0NUHmG4IHQ8uuwwFW+F2N6LrUWY3g+/I4GYuQdIfBbFSvzDXvnyjb4XyWikWDhtZm0wIkc+eB/jF10ICfNqkDtBB/TGK8Tq5ULSNOmYE2YyQZvfczO30wyyfHqVVSY8ygtpIBNrnT1xEhg/ibiaw1NqXg3se7xDw74aqVD55RdMg9Sdrfc4dUq5oVxSYlkqXUn8LEmR6E/ScD5bi9Z0Z2alSRpCMTcMPWdQ5ffCqu9WrmKYcqWlQNBBEAzNvrhyGcnLaRBSkoNMG99++cfcQzRqV1y6kqI1VCLGInSOk2n1wq4n8MVAQacvqJnlG5HPaLevrjPOtUp5xmQjUTKyRBDDuYj+WGNTidcUtSvSqFJNQgzEmwAEWA5/wAsABktjGYpVyFQG4P4EG+D2UPUBMOQIHYTP3jDjj+T8SiRqC6Tqk7WnePXGTcepJSWowhnE6REnkb9JG5wB/67UrnwxTQawQAzGYg9Nrc8KQzPna0qrU6dLwib3/e0U5zJUxRSoj6iTpcX3ibSAdv0x7NZt2pKCfKqqpA5sZN+sKB6YKT4WqC9RkRBudU/37xhhxJ8tQppSKGpHnUTuTaWYdffFsxcAazGKLWJb5RbvziXhWbdJKm0wQdvMCFMdmAv6Y+cKylN9bVW0qiz3JJgbd8OuD5rLVCyCloaoII3BAvY8uuw2wFX+F2Mmi6usxvBHaRY47MXIOk7wWxVl+Ya6e2/KNPhXJBKbMHDa42m2meoF74z+L3XwlBPm1So6iCD+mB04hVyoWkUpm02YyZJn1M9MMsjx6lWBkQygnSQDtvp6/niJDB/E3E2KyNS8G9j5xBw34bqVD55RCsg+u1vv6euHKVjlq60yxanVFp/C2xjsTFuU4xyvGK1RGdjTp021KrE3Vokb/N3/phTnXq1a1MOVLSAuggiJ3t9b9MUszkhrWmcFKSg0wb8++BlBxLNl6y5ZCVm9RhuFiYHQkc+4wr4r8MvOqnL6iZG0cx7Rb19cZcTZ0zhZCNRhlkiCCI526jDBuJVxSJV6NRllnggwJ2AG8dcKAyWKx2ZKpcVAbg8OQgnwgyio4JhyAAD2JJ99sPOOZPxKLDUFjzSdvL1jGA49TWitVxDOPlAuSLH2kbnAH+IKlY+GtNIewDMZIIM7dueFIdnztb2lVanTpeETe/7inM5KmKC1EfU2rS4vuZIiQDtj2YzTtRVZ8qqAQLSSSRPWEGCl+FqgvUZEQbsWn+/eMMOIHLUKS0ipqfjH8R2ksOtx6DFy4uANZjFFrEt8ot35xLwrNPTkqbTBHLzAhTHZgL+mPnCspTfW1VtKos9ySYG3fDng+by1QsgpaGqAgjdSBex5dduWA6/wuxJNF1qLMfNBHYkWOOzFyDpAKLYqV+Ya6e32jT4WyWimzBw2sjabaZ6xe+M/jB18JQT5tUgdoIOB04hVygWkUpmBNmMmSZ9TPTDLI8epVgZEMoLaTB2309cQIYP4m4m1WRqXg3sfP8AMQcO+G6lT55RCsg+u1vv6euHSVzl6602YtTqi0/hbYx2J5d8YZbjFaojOxp06bSqsTcNFt/m6H+mFOderVrUw5VjIC6CCIne319sUszmzWtM4KUlBpg3598DLiMex79pX94fUY9jDrPZ05yLyFOlVp+HUbSUBKv0EkkEHdRaO5MY9w7L02mn+0gIxErpKlo5Emw+uFjABd/MSZHQCI+p/LBOY4aKQXxWKswnSFnSP4riPQTj0yPPefOq+xxBtvr7xz8Q5d38KnSQlALFRI6C/YdeuOOG/DdVXp1CwBDgsJvHO+xPbAnw/mmpVxTmVcwRyuJDD+9jiyOM1RmpjATfRppXJqG977crSY45xtaqGnTLAz5pEagJkDnveDG2EIBKHchYPoCY+mr8zg3O5tGqlypVw3mUGQSLEqYsZHOxwLWqHSo2XcL1ubn3mBy976aa4iwmCs5dizHvhOFUhJE+YkT2ABb8xOHHAuMighWoWIJBUATpB3Pva3vzwqo1DDrygyvpvE7ED8jjajm6YcVCpZgRCzAJAF2N+eyjpguuQsYKTlGDKbd6x1xbgFStUeorCCF0gzewkfw8/wCmMeAZetSrMKiMFYeYnadwS0x1HvimQmBNjFwOuJT4nzbPW8EfKIt1JEyfSfzxlpsz/Jwno16aUj4wve/3vOeKZamkomYAQnVogtpPYj+frjLMUaVKl5H1tUX5toF7AcpI0meuBsrw5apK03lwCQCsBo30mfzAwMqDSwJhl2B53gj15+xxpC8Lzz2fjiNdtfeMuH06VWn4dRtJQEq/QXJBHNRaO5MY+8Oy9MzT/aQEYgldJUtHIk2H1wrIAQX8xJkdAIj6n8sFZjhopBfFYhmE6QswOWq4+gnHFfPecrbHEG2+tv3HPxDl3fwqdJCUAsVEidhfsOvXHHDfhuqjpULAENLCbxzvsSb2wJ8PZpqVcU5lXMEctpDD7exxZHGaozUxgJvo00rk1Te/LlaS/HONrVQ06ZYGfMCI1ATYc97wYwiAJTmdMH0BJH01R9Tg3OZtDVLlSrhvMoMgkG5UxIMjnY4FrVToUbLchetzc++qByHrjSi4gACYKz5sWY370nCKQhYA+aVnsAC35jDjgXGRQUrULQSCoAmN5O/O1vfCqg5GpeRBlfTeOhA/I+mNaOaphxUKliNMLsCQBdj0nZR0+pdchYxaT4EMDaPOL8BevUaorCNK6QZv2/h/ngfgWWrUa51o2kjzHcDmDqmMU9MkgagAYuBeDiV+KM4z1RRHyiLdS3X0n88Zabs/ycJ6VemlK1YXvf7z5xXL0l1IlcBGOrw4LAHsRtjCvQpUqQ0vreop80RpF9h1JGkzyOBsrw5ahKo8uASAVgNG+kz+YGBlQQwazLsD6wR68/Y40heF557P/wC2I12197Rlw1KVVPDqNpKgsrfu7kg9VgA+px94fl0JKftIVXiRpKlom0mw+uFcDRM+YkiOgAH5k/bBVfhopqpqsVZxIULJA6tJEemOI894FY6HEG25vbT7xz8QUGZaVOihZBzW46C4PK+/XGXD/hqsrJULAMHBIm8Te4tPbAnAs01KuqTKuQDGxnYj6j74tMZ3ZqYxE9CjTT4gmob35crSa45xtaiNSplg0wZEagJkDnvFjE4n1UlDvC3HYEwfbVGDuI5pGrFmUo6tDAGQ0GJBgFTaeh/MStVOgDZTJjrc3PvIA7e+NFNcQABMNdy7EsZwikIWE+YlZ7AS32InthvwLjIoKRULQYKgCY3k72BtbCug5GpdpBlevWJ2IE/3bGtLNUwwcqWK6YWYkgC7HpOyj/suMhYxKTlCGU2jzi/AXruaisI0rpBm/Ufw/wA8D8By1ajXOtG0sPMdx1BJ2/7xT0mJUFgASLgXg4lvinOM1UUR8oi3Ut19P54y03Z/k4T0q9NKX/mF73+854pl6SSiVwEY6vDgtB7ETGMatGlSpAo+t6inzRGkXmBvMjSZ5E4FyvDlqEojy8GAVgNHIGfzAwMEEMGkMuwPWYI9Yv7Y0heF5gZ//bEa7a7fmfIHTHsex9xaZYX+1UwiutMCorRuSpi8kHc3jeMGccqrWpU64BDToYcpEn89vXC+jQpmC1QgFoMLttcydvrth1mM6uWAo6EqUiJB1SWnm1o3+2M7aEW3mynqjBiAP3w2gi0P2MpUqDXUadKzZRtJPM8oGMR8T17eYWn8IvMb+mKhBTzNAFl8rCwO4i1j7b4mMxkhTzJRWBiygbyRZZiNUnef5YRGV75DWWrU3pAGm3yma8U4Qzf54KqrgMdRjSWAkd7++FyUQbsw0oI1LB5mBBIPW+Kf4iyVSpSQKNTAgsBztEjrB/PEzxDLhCF06WUQ3mmWgGY5C8d4OHpPkLXkviaeDE209TPtRB86NIaQS8AgncGCZMHcDng3hPA2ZhU1IyKZOkySVvERb3wBw6kGaCuqbAaou1gbbwdx0xSfC2QqUg/iDTJEA9pk/kMdVbFTYzvhqYqOLjSJn+KK5JOoCdgAIH13PKTjcD9tJIGisqjnZwLdPKZ/u2MXyurMKrsATAYGd9jsI8249Rtipo5enlqTFQYUFjzJjCOypbEaytGm9UnxGuo374Sb4Cq0vFrODNLygdzI/p74FbPI/iVKlMGodokL5uZAvIjeb4a5bia5g+CtJEpsCW80HuVgROxvhPmctSBfRVJCkC6/N6EHqOgw66sct/1JPogCEEa/fryE6GaphEZaYFRWjeVteSDcm8b4M45VWtSp1wIadDDlIk/nt64XUKFMhddQgEwYTba5k7fXbDvMZ5csBR8NKlIiR5gS082tG/2xzaEW3gp3KHIgD98NoItD9jKVKg11GnSs2UbSTzN4gYxHxPXt5hafwi8xv/fPFQgp5miCy+VhMHcR0PtviYzGTFPMlFYGLKBvJFlmI1SZn/rCIyvfIay1am9IA02spmvFOEM3+eCqq4DEMY0lgJHe+Fy0Qbsw0qI1LfnYQSD1vin+I8jUqUkCjUQZYDnaJHofzxM8Ry4QhdOllEN5ploBJjkL+98PSbIbyXxNPBibaepM89MfMjSDIJeAQTvzMmDuBzwdwngJdg+pGRTJ0mSYvERae+AOHUlZ4ZdU2A1RdjANt4JkjpOKT4W4fUpa/EGmYgGOUyfTljqrYqbGD4amKji4079Ynf4orkk6gJ2AAgfXc8r42H/9psNFZVF+TgdbeUz/AHbGNXK6swquwBJAbVO8wdh+Kbeo2xU0MrTy1NtIMKCx5kx3wjsqAYjWWo06lUnNrqN796Sb4Ai0jVquDNIRA6mR/T3wMc8j+JUqUwah2iQt7SQLyOs3w0y/FVzB8FaSojAl5aD3IgROxwnzOVpKXCVSQsC6/N6EG9+ww66sct/1JP8AKgCEEa/fryE+jM0wisKYFRWgXJUjeSDueUTGDuNV1r0ErxDA6GHLafz29cLKNGmQC1QgaoICSR3udvrh5Xzi5UCloSrSYTOqS21yIjeI7DHNoRbeCncq2RAW354HSCU8t+yaKtQa6h+VJsttyeZvsMY/4nr28wtPIXnr6YqKJp5mgCV8rDY8otY+2+JjOZFaeY0KwIGwvq222jUSd558sIjBychrLVqb0gDTb5TNuJcKaoBmAVVXUMwYxpJAn1BPvhatGfmYaUHzLfc2EEg3JOKfj2SqPQRV8zAqWA5wsGOsHE1xDLaNK6dLAQ/mmSQDtyEEC3OcPSfIWvJfE0sGvb3M9UQTrRiQZBLwCCfcyYO4wZwngLOwfUhRTJ0mSYvERYnvgDh1NWeGXVNgNUXYgDbeCZjpOKT4W4fUpF/EGkGIBi8TJ9OU46q2Kmxg+Hpio4uNO/WKKnxRXJJBAnYAC0nvueV8bA/tpsNFZV35OB1t5TJxjmctOYVXYAkw2r1PQfiBt68sVOXylPL020gwAWPNjAwjsqAYjWXo06lUkO11G9+9JN8BprTarVqA/wCSIgdTI+vL3wMc+j+JUqUwX5AWW9rjeR1m+GmX4stdvBWkqI8l5aD3Igb88KM1lKSlwlUkLa6/NfkQb37YddWOW/6kX+VAEII1+/XkJj4y/uL9W/8A1j2OdI6/b+uPuL2mTWfAVYQTpI2MWI6GLgjrf7YIXhYUK1Soio1xEliOyxP1jGlTLrTVZAdpPlI/ECVIPPSIB7k45qZIhw2ZYrrE9SQPSyjl26YnlyPflK4W3HfnHdL4opKAqI0KAACQth3nf13wo4hnw1VXNHSNQY3u0d9h7Y34XlqFdShHh1J8pUkyIm82P2nGXGcilBVRG1FvMxtcfh9Bv/cYkqoGsAbzRUeq9PIkY96Wtf2meZq1XqismppMqQJ0x+EjlE7bHBNPgGYrtqqnTPNt47AbfbCvLF2KIovqkdzb7W/PFbxzi7UFWApYzJnYxvG++C5ZSFW151FUcM9Qmw9Ynr/Ddek2qkdUbFbMPY/pgQNX8U1XLIywWZhG0CI5ztp54f8Aw/xpq0q4EgDzbaj6enTE3xHWtSqrxqYyY9ZBHaDjkLElWtedVWmqB6d7H1hFHPg12qCjqBbUATdT1kW3Mwe3TDhviunEOjX3AKtbv/LCbgmUStqpuYkalPQjf18o27YK4jkqGXTTarVMfMSAAeYCnt1wHVC2JGsNJ6qoXUi3Tf7XgTcLVyxoupUSYaVZR3EXjqJwL5VBg6mIiwMAc9xcx2tgmnktTg5diWA1RsVNphjAaCd7Y6RFqB5ARwJYREkbQP4mIBA7GwGK385mK32FvTpA1KsACdJGxixHeLgjrgleFhQrVKiKjXESWI7LE+5jHb5daaLqAZpPlI/ECVIPOBAPcnHypkiHDZliusT1JA9LKOXbpjsuR78pwS247846pfFFJQFRGhQAASFsO8/nhTxDPBqquaOkagxvdo77D2GN+F5ahXXQR4dSfLpJMiJvNjHtjHjORSgqojai3mY2uPw+g3/uMSVUVrAG801HqvTyJFu+Fr+04zNWq9UVk1NJlSBOmPwkconbY74Jp8AzFdtVU6Z5tvHZR/TCvLFyURBfVK9yY+1vzxWcc4u1BVgKWaQT0Mb6fXr0wXLKQq2vBSVHDPUJsPWKK/w3XpNqpHVGxFmHsf0OBJr+L4jlkZYJdhEAWiOc7RznD74f421aVcCQB5pA1Genp0xO8T1rVqq8amMmPWQR7Y5CxJVrXnVVpqgenexP5m9PiCmu1QUdYLBoJuD1kW3vBnl0w4PxZT2dGvuAVa3f+WEvBMslUtScxIldrMN/Xy4L4hkaGXSLVahj5iQADNwFPbrgOqFsSNYaT1VQupFuO2/rAm4WrljRdSok6W8rKPSPNHUTgXyqDB1MRFgYE7m8SY7WwTTyWtx+zsSwGrTsVIiYYwGgntjpEVw+qEcKS1tyNiB3YgEDqDbFb2mYrfYW9OkDUqwAJ0kbGLEdDF7HY3wQvCgArPURUa4IkkjssT9Yxq+WWmg1AM0kaT+8DBFrxGk9yRjmpkzqVswxQPcWkkCOQ+UbDt0x2XI9+U4Jbca97x1R+J6KqERGhQAJIWfed/XCnieeD1A5o6QSCTN2jvsLdO3TG3C6GXrg02Xw3nyEEkm3ObGPacccYyCUEVEbUzXY2uB8voJnElCK1gDeaajVXp5EjHvS1r+0zzdarUqismpr+WBOiPwkco+hmcEJwLM121VTp7vvHZR/TCmiWOlFFy0judh/friw41xZqCLAVnNjfYxvG8TguWUhVteCiqVAz1CbD1iav8NVqTaqR1RsQYYex/TAh8c1fEcsjLEuwiALdLztHOcPvh/jbViVcCQPmkCTO0enTE9xQ1FrVVeJYyY9ZBHt+uOQsWKta86qtNUD072J285snEFbMNUFHWCQ0E3BHORtfkZH0w4PxZT2ZGvuAVa3f+WEvBMslUtScxIldvmH5+WbYLz+RoZdItVqmI1EgQeYCn9cB1QtiRrDSeqELqRbjtv6wNuGLUJNB1K3OlvKyj0jzR1GBPKoMEMxECAYE87i5jtbfBNPJa2H7OxLRq07FSIkKxiY9sdIgqB9QCOFJa28XBA7tAIHWcVv5zMVvsP+dIFj2GP+H6/7hx7B8RecXwan+pmD53zeIPnliAJMaibG3U/SNsE5lK1emsU4FIRABFrRuL7cifTAa1jTSUYhy2okWtcAT63ja4w04vmjmF8rx4Q/zFMgTYFhEze0YQ6EWll1Vrnpz69NZ3wXhKLUSoayEX0r8pJ2IIa9p2xnnPhZg9qiBCYGowRPKOZ9DhESWib8hh1xqoQVp1g/yJADAgECCR9wRz64BDBt94ytTamQV28zx/kN444y1JEpeVmEFo80LvfqS354m0dRdgWbuYHuRc/bBqZjxIou8qI8N4NibQeek7c4IEWwK2QeHMSKZIYyLEfnhqYxFjvJ1nNRslGnLlOHdCJClW7GQfrdfqcUPw7mPHV6VXz6R5SbkA2Infnif/ZH0B48pMAyN/TfBr1TQJpI8MbVHg2j8K2mBzPPHVAGFhvOouUbJtvXlC6fwqxcgVEKgwSD5o6EDnHfBHGuEU2csKyJpUBlNyAthAF+gjrgTgVcCoqUtZnUTcANCmJHIDpO5woYMjEGzAkH15/fCgMW3lC1Naei7nny/sa8Pp1suDUFPUGGkSDcdYAke8YC/aAbtZgoAmdliALbwALx74Y8DzPgQ7v5KkhVEmWBFz0j7zgCpmDUV/EYl5kTeInUOwMjboMEf5H1itYIAD0758J9bO+bxB85LEASY1E2MjqTfpFhgnM061emsU4FIRABFrQfML7cifTASVilMFGIcmSRa1wBPrJja474a8XzRzC+V48If5imQJsNQiZvaMcdCLCcuqtc9OfXpO+C8KRaiVDWQ76V+Uk7EENe07Yzzfwswe1RAhMDUYInlHP2wiJLETfkJw641VIK06wf5EiGBAIEEj7gjn1wCGDbxlam1Mgrt58/5DeOOMtSRKXlZhBb8UL36kt+eJtHUXYFm7mB7kXP2wamY8SKLvIEeG8GxPI84O3OCBFsCtkH85iRTJDGRaPXfDUxiLHeTrOajZKNOXKcO6EbFW7GQfrdfqcUPw5mfGDUqo1wJUm5APlInfnie/ZH0a48pMTI39N8HNUOXJpo8ObVHg2/hW09yYvaNsdUAYWG86ixRsm29eULT4VYuQtRNIMEg+YDoQOcd8E8a4PTZtQrImhQGU3IC2FhfoIwFwKuBVVaWskkkmQoaAYkcgLmJO+FLhkcg2YEg+vO+FAYtqdpQvTWnou558v7GvD6dbLzVCagwKiQb85gCQIHOMBGuG+axChRM7LyFrmBF4v1ww4HmfAio7+R5AUSZIi56R154Cq12qCp4jEtqlZvBWdQ7AgxboMEf5G/3itbAAHp3z4Tz57z+KPnLFgBJgk7G0b8+nLngmulavSUCnApCIAIJEAT5hfbkfbAVOropyrEOSDItCiRE+t/phrxTNnMIAHg0lmqpBAJtJETMG0fTHHQiwnJ8ym56c+7Xn3g3CUV0qGsljZflJYbghuk4+Z74XYPIqIEJtrMRPLv+uELMTEmeQw64xUKhKdYP/7aWDAgEW1DvuD169AQwbeMjU2pkFdvOHcYIytFFp2ZvLri8C5vykn2k4mkdd2BZu5ge53P29cGLmg4FF3lB8jwfKehG8ciLxaMDvw5xrtPhkhiCLRPXfbDIMRY7xKzmobqNOXLvnM3dCPlKt2uD7G4+pxQfDea8YNSq+eBKk3IBsRO+x/PE/8AsjaNceWYmRv6TODmqHLk00eHNqjwYUfurae5MdIx1QBhYbwUWKNkdvXlC1+FWLkLUTSDBIPmAPUDnHfBPGeD02aRWRNCAMrGYC2BgX9sBcCrgVVWnrJJljIUMADuNwBcxN8KqqsjsDZgSDeb874UBi2+0oWprT0Xc8+X9jTh9Krl5qhNQMqJBv3gCRYc4wEcwD83lIXSN9hyFt4teL4YcDzHgRVd/wDLeVCiSSwjfpHXAdbMNU8TxGJaZWbgFZkdgRa3bBH+R9YptgAD0758I0/xc/8Apr/5H+WPYQY9g+DT5Qf/AK6v+3p/yf/Z"/>
          <p:cNvSpPr>
            <a:spLocks noChangeAspect="1" noChangeArrowheads="1"/>
          </p:cNvSpPr>
          <p:nvPr/>
        </p:nvSpPr>
        <p:spPr bwMode="auto">
          <a:xfrm>
            <a:off x="63500" y="-809625"/>
            <a:ext cx="2752725" cy="1666875"/>
          </a:xfrm>
          <a:prstGeom prst="rect">
            <a:avLst/>
          </a:prstGeom>
          <a:noFill/>
          <a:ln w="9525">
            <a:noFill/>
            <a:miter lim="800000"/>
            <a:headEnd/>
            <a:tailEnd/>
          </a:ln>
        </p:spPr>
        <p:txBody>
          <a:bodyPr/>
          <a:lstStyle/>
          <a:p>
            <a:endParaRPr lang="en-US">
              <a:latin typeface="Constantia"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Content Placeholder 1"/>
          <p:cNvSpPr>
            <a:spLocks noGrp="1"/>
          </p:cNvSpPr>
          <p:nvPr>
            <p:ph idx="1"/>
          </p:nvPr>
        </p:nvSpPr>
        <p:spPr/>
        <p:txBody>
          <a:bodyPr/>
          <a:lstStyle/>
          <a:p>
            <a:r>
              <a:rPr lang="en-US" sz="1600" smtClean="0"/>
              <a:t>In Spanish, the present progressive (or –ing verb) is only used to describe an action that is in the process of taking place. It is </a:t>
            </a:r>
            <a:r>
              <a:rPr lang="en-US" sz="1600" b="1" smtClean="0"/>
              <a:t>not</a:t>
            </a:r>
            <a:r>
              <a:rPr lang="en-US" sz="1600" smtClean="0"/>
              <a:t> used for future actions like it is in English. </a:t>
            </a:r>
          </a:p>
          <a:p>
            <a:r>
              <a:rPr lang="en-US" sz="1600" smtClean="0"/>
              <a:t>To form the present progressive in Spanish, combine a form of "estar" with the present participle (-ing verb) </a:t>
            </a:r>
          </a:p>
          <a:p>
            <a:r>
              <a:rPr lang="en-US" sz="1600" smtClean="0"/>
              <a:t>So it would look like this in English: I am studying, I am laughinhg, We are smiling, She is skipping. etc……</a:t>
            </a:r>
          </a:p>
          <a:p>
            <a:r>
              <a:rPr lang="en-US" sz="1600" smtClean="0"/>
              <a:t>To make the present progressive in Spanish all you have to do is drop the ending on the infinitive (ar, er, or ir) and </a:t>
            </a:r>
            <a:r>
              <a:rPr lang="en-US" sz="1600" u="sng" smtClean="0"/>
              <a:t>add –ando to replace the –ar for ar verbs.</a:t>
            </a:r>
            <a:r>
              <a:rPr lang="en-US" sz="1600" smtClean="0"/>
              <a:t> </a:t>
            </a:r>
            <a:r>
              <a:rPr lang="en-US" sz="1600" u="sng" smtClean="0"/>
              <a:t>Use –iendo to replace the ending for er and ir verbs. </a:t>
            </a:r>
          </a:p>
          <a:p>
            <a:r>
              <a:rPr lang="en-US" sz="1600" smtClean="0"/>
              <a:t>If the letter before the ending (ar, ir, er) of verbs is a vowel (leer, creer, suguir, traer) </a:t>
            </a:r>
          </a:p>
          <a:p>
            <a:pPr>
              <a:buFont typeface="Wingdings 2" pitchFamily="18" charset="2"/>
              <a:buNone/>
            </a:pPr>
            <a:r>
              <a:rPr lang="en-US" sz="1600" u="sng" smtClean="0"/>
              <a:t>Add -yendo</a:t>
            </a:r>
          </a:p>
          <a:p>
            <a:pPr>
              <a:buFont typeface="Wingdings 2" pitchFamily="18" charset="2"/>
              <a:buNone/>
            </a:pPr>
            <a:r>
              <a:rPr lang="en-US" sz="1800" smtClean="0"/>
              <a:t>Practice: Choose the correct present progressive. </a:t>
            </a:r>
          </a:p>
          <a:p>
            <a:pPr>
              <a:buFont typeface="Wingdings 2" pitchFamily="18" charset="2"/>
              <a:buNone/>
            </a:pPr>
            <a:r>
              <a:rPr lang="en-US" sz="1800" smtClean="0"/>
              <a:t>Yo Estoy </a:t>
            </a:r>
            <a:r>
              <a:rPr lang="en-US" sz="1800" u="sng" smtClean="0"/>
              <a:t>estudiando /estudiendo </a:t>
            </a:r>
            <a:r>
              <a:rPr lang="en-US" sz="1800" smtClean="0"/>
              <a:t>español</a:t>
            </a:r>
          </a:p>
          <a:p>
            <a:pPr>
              <a:buFont typeface="Wingdings 2" pitchFamily="18" charset="2"/>
              <a:buNone/>
            </a:pPr>
            <a:r>
              <a:rPr lang="en-US" sz="1800" smtClean="0"/>
              <a:t>Sara y yo estamos </a:t>
            </a:r>
            <a:r>
              <a:rPr lang="en-US" sz="1800" u="sng" smtClean="0"/>
              <a:t>leer/leyendo </a:t>
            </a:r>
            <a:r>
              <a:rPr lang="en-US" sz="1800" smtClean="0"/>
              <a:t>el libro. </a:t>
            </a:r>
          </a:p>
        </p:txBody>
      </p:sp>
      <p:sp>
        <p:nvSpPr>
          <p:cNvPr id="3" name="Title 2"/>
          <p:cNvSpPr>
            <a:spLocks noGrp="1"/>
          </p:cNvSpPr>
          <p:nvPr>
            <p:ph type="title"/>
          </p:nvPr>
        </p:nvSpPr>
        <p:spPr>
          <a:xfrm>
            <a:off x="466725" y="158750"/>
            <a:ext cx="8229600" cy="1219200"/>
          </a:xfrm>
        </p:spPr>
        <p:txBody>
          <a:bodyPr/>
          <a:lstStyle/>
          <a:p>
            <a:pPr fontAlgn="auto">
              <a:spcAft>
                <a:spcPts val="0"/>
              </a:spcAft>
              <a:defRPr/>
            </a:pPr>
            <a:r>
              <a:rPr smtClean="0"/>
              <a:t>Present Progressive</a:t>
            </a:r>
            <a:endParaRPr/>
          </a:p>
        </p:txBody>
      </p:sp>
      <p:sp>
        <p:nvSpPr>
          <p:cNvPr id="22532" name="Text Box 4"/>
          <p:cNvSpPr txBox="1">
            <a:spLocks noChangeArrowheads="1"/>
          </p:cNvSpPr>
          <p:nvPr/>
        </p:nvSpPr>
        <p:spPr bwMode="auto">
          <a:xfrm>
            <a:off x="304800" y="152400"/>
            <a:ext cx="8305800" cy="366713"/>
          </a:xfrm>
          <a:prstGeom prst="rect">
            <a:avLst/>
          </a:prstGeom>
          <a:noFill/>
          <a:ln w="9525">
            <a:noFill/>
            <a:miter lim="800000"/>
            <a:headEnd/>
            <a:tailEnd/>
          </a:ln>
          <a:effectLst/>
        </p:spPr>
        <p:txBody>
          <a:bodyPr>
            <a:spAutoFit/>
          </a:bodyPr>
          <a:lstStyle/>
          <a:p>
            <a:pPr>
              <a:spcBef>
                <a:spcPct val="50000"/>
              </a:spcBef>
            </a:pPr>
            <a:r>
              <a:rPr lang="en-US">
                <a:hlinkClick r:id="rId2"/>
              </a:rPr>
              <a:t>http://www.youtube.com/watch?v=cmoU18q-TUc</a:t>
            </a:r>
            <a:r>
              <a:rPr lang="en-US"/>
              <a:t>. Start at :40, end at 2:20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Content Placeholder 1"/>
          <p:cNvSpPr>
            <a:spLocks noGrp="1"/>
          </p:cNvSpPr>
          <p:nvPr>
            <p:ph idx="1"/>
          </p:nvPr>
        </p:nvSpPr>
        <p:spPr/>
        <p:txBody>
          <a:bodyPr/>
          <a:lstStyle/>
          <a:p>
            <a:r>
              <a:rPr lang="en-US" sz="1800" smtClean="0"/>
              <a:t>Definite Articles are used to specify an object, person, or place. </a:t>
            </a:r>
          </a:p>
          <a:p>
            <a:r>
              <a:rPr lang="en-US" sz="1800" smtClean="0"/>
              <a:t>Indefinite Articles are used when there is any old object, person, or place. </a:t>
            </a:r>
          </a:p>
          <a:p>
            <a:r>
              <a:rPr lang="en-US" sz="1800" smtClean="0"/>
              <a:t>To make it easier to understand, let’s start with examples in English and move to Spanish:</a:t>
            </a:r>
          </a:p>
          <a:p>
            <a:pPr>
              <a:buFont typeface="Wingdings 2" pitchFamily="18" charset="2"/>
              <a:buNone/>
            </a:pPr>
            <a:r>
              <a:rPr lang="en-US" sz="1600" smtClean="0"/>
              <a:t>Definite: the/these/those chocolate chip cookie (s)</a:t>
            </a:r>
          </a:p>
          <a:p>
            <a:pPr>
              <a:buFont typeface="Wingdings 2" pitchFamily="18" charset="2"/>
              <a:buNone/>
            </a:pPr>
            <a:r>
              <a:rPr lang="en-US" sz="1600" smtClean="0"/>
              <a:t>Indefinite: a/an chocolate chip cookie(a) </a:t>
            </a:r>
          </a:p>
          <a:p>
            <a:pPr>
              <a:buFont typeface="Wingdings 2" pitchFamily="18" charset="2"/>
              <a:buNone/>
            </a:pPr>
            <a:r>
              <a:rPr lang="en-US" sz="1600" smtClean="0"/>
              <a:t>Definite:                                                           Indefinite: </a:t>
            </a:r>
          </a:p>
          <a:p>
            <a:pPr>
              <a:buFont typeface="Wingdings 2" pitchFamily="18" charset="2"/>
              <a:buNone/>
            </a:pPr>
            <a:endParaRPr lang="en-US" sz="1600" smtClean="0"/>
          </a:p>
          <a:p>
            <a:pPr>
              <a:buFont typeface="Wingdings 2" pitchFamily="18" charset="2"/>
              <a:buNone/>
            </a:pPr>
            <a:endParaRPr lang="en-US" sz="1600" smtClean="0"/>
          </a:p>
          <a:p>
            <a:pPr>
              <a:buFont typeface="Wingdings 2" pitchFamily="18" charset="2"/>
              <a:buNone/>
            </a:pPr>
            <a:endParaRPr lang="en-US" sz="1600" smtClean="0"/>
          </a:p>
          <a:p>
            <a:pPr>
              <a:buFont typeface="Wingdings 2" pitchFamily="18" charset="2"/>
              <a:buNone/>
            </a:pPr>
            <a:r>
              <a:rPr lang="en-US" sz="1600" smtClean="0"/>
              <a:t>Practice: </a:t>
            </a:r>
          </a:p>
          <a:p>
            <a:pPr>
              <a:buFont typeface="Wingdings 2" pitchFamily="18" charset="2"/>
              <a:buNone/>
            </a:pPr>
            <a:r>
              <a:rPr lang="en-US" sz="1600" smtClean="0"/>
              <a:t>Use Indefinite:                             Use Definite: </a:t>
            </a:r>
          </a:p>
          <a:p>
            <a:pPr>
              <a:buFont typeface="Wingdings 2" pitchFamily="18" charset="2"/>
              <a:buNone/>
            </a:pPr>
            <a:r>
              <a:rPr lang="en-US" sz="1600" smtClean="0"/>
              <a:t>_____ gato es feo.                        ________ fritas son delicioso. </a:t>
            </a:r>
          </a:p>
        </p:txBody>
      </p:sp>
      <p:sp>
        <p:nvSpPr>
          <p:cNvPr id="3" name="Title 2"/>
          <p:cNvSpPr>
            <a:spLocks noGrp="1"/>
          </p:cNvSpPr>
          <p:nvPr>
            <p:ph type="title"/>
          </p:nvPr>
        </p:nvSpPr>
        <p:spPr>
          <a:xfrm>
            <a:off x="466725" y="158750"/>
            <a:ext cx="8229600" cy="1219200"/>
          </a:xfrm>
        </p:spPr>
        <p:txBody>
          <a:bodyPr/>
          <a:lstStyle/>
          <a:p>
            <a:pPr fontAlgn="auto">
              <a:spcAft>
                <a:spcPts val="0"/>
              </a:spcAft>
              <a:defRPr/>
            </a:pPr>
            <a:r>
              <a:rPr sz="1400" smtClean="0">
                <a:hlinkClick r:id="rId2"/>
              </a:rPr>
              <a:t>http://www.youtube.com/watch?v=IRiGz8qQig4</a:t>
            </a:r>
            <a:r>
              <a:rPr sz="1400" smtClean="0"/>
              <a:t/>
            </a:r>
            <a:br>
              <a:rPr sz="1400" smtClean="0"/>
            </a:br>
            <a:r>
              <a:rPr sz="1400" smtClean="0"/>
              <a:t>Stop at I:40 </a:t>
            </a:r>
            <a:r>
              <a:rPr smtClean="0"/>
              <a:t/>
            </a:r>
            <a:br>
              <a:rPr smtClean="0"/>
            </a:br>
            <a:r>
              <a:rPr smtClean="0"/>
              <a:t>Definite and Indefinite Articles</a:t>
            </a:r>
            <a:endParaRPr/>
          </a:p>
        </p:txBody>
      </p:sp>
      <p:graphicFrame>
        <p:nvGraphicFramePr>
          <p:cNvPr id="4" name="Table 3"/>
          <p:cNvGraphicFramePr>
            <a:graphicFrameLocks noGrp="1"/>
          </p:cNvGraphicFramePr>
          <p:nvPr/>
        </p:nvGraphicFramePr>
        <p:xfrm>
          <a:off x="533400" y="3810000"/>
          <a:ext cx="3352800" cy="1005840"/>
        </p:xfrm>
        <a:graphic>
          <a:graphicData uri="http://schemas.openxmlformats.org/drawingml/2006/table">
            <a:tbl>
              <a:tblPr firstRow="1" bandRow="1">
                <a:tableStyleId>{5C22544A-7EE6-4342-B048-85BDC9FD1C3A}</a:tableStyleId>
              </a:tblPr>
              <a:tblGrid>
                <a:gridCol w="1676400"/>
                <a:gridCol w="1676400"/>
              </a:tblGrid>
              <a:tr h="304800">
                <a:tc>
                  <a:txBody>
                    <a:bodyPr/>
                    <a:lstStyle/>
                    <a:p>
                      <a:r>
                        <a:rPr lang="en-US" sz="1200" dirty="0" smtClean="0"/>
                        <a:t>Singular</a:t>
                      </a:r>
                      <a:r>
                        <a:rPr lang="en-US" dirty="0" smtClean="0"/>
                        <a:t>: </a:t>
                      </a:r>
                      <a:endParaRPr lang="en-US" dirty="0"/>
                    </a:p>
                  </a:txBody>
                  <a:tcPr/>
                </a:tc>
                <a:tc>
                  <a:txBody>
                    <a:bodyPr/>
                    <a:lstStyle/>
                    <a:p>
                      <a:r>
                        <a:rPr lang="en-US" sz="1200" dirty="0" smtClean="0"/>
                        <a:t>Plural:</a:t>
                      </a:r>
                      <a:endParaRPr lang="en-US" sz="1200" dirty="0"/>
                    </a:p>
                  </a:txBody>
                  <a:tcPr/>
                </a:tc>
              </a:tr>
              <a:tr h="533400">
                <a:tc>
                  <a:txBody>
                    <a:bodyPr/>
                    <a:lstStyle/>
                    <a:p>
                      <a:r>
                        <a:rPr lang="en-US" dirty="0" smtClean="0"/>
                        <a:t>El(</a:t>
                      </a:r>
                      <a:r>
                        <a:rPr lang="en-US" baseline="0" dirty="0" smtClean="0"/>
                        <a:t> masculine) la (feminine) </a:t>
                      </a:r>
                      <a:endParaRPr lang="en-US" dirty="0"/>
                    </a:p>
                  </a:txBody>
                  <a:tcPr/>
                </a:tc>
                <a:tc>
                  <a:txBody>
                    <a:bodyPr/>
                    <a:lstStyle/>
                    <a:p>
                      <a:r>
                        <a:rPr lang="en-US" dirty="0" smtClean="0"/>
                        <a:t>Los( masc.)</a:t>
                      </a:r>
                    </a:p>
                    <a:p>
                      <a:r>
                        <a:rPr lang="en-US" dirty="0" smtClean="0"/>
                        <a:t>Las (fem.)</a:t>
                      </a:r>
                      <a:endParaRPr lang="en-US" dirty="0"/>
                    </a:p>
                  </a:txBody>
                  <a:tcPr/>
                </a:tc>
              </a:tr>
            </a:tbl>
          </a:graphicData>
        </a:graphic>
      </p:graphicFrame>
      <p:graphicFrame>
        <p:nvGraphicFramePr>
          <p:cNvPr id="5" name="Table 4"/>
          <p:cNvGraphicFramePr>
            <a:graphicFrameLocks noGrp="1"/>
          </p:cNvGraphicFramePr>
          <p:nvPr/>
        </p:nvGraphicFramePr>
        <p:xfrm>
          <a:off x="4343400" y="3810000"/>
          <a:ext cx="3200400" cy="1069935"/>
        </p:xfrm>
        <a:graphic>
          <a:graphicData uri="http://schemas.openxmlformats.org/drawingml/2006/table">
            <a:tbl>
              <a:tblPr firstRow="1" bandRow="1">
                <a:tableStyleId>{5C22544A-7EE6-4342-B048-85BDC9FD1C3A}</a:tableStyleId>
              </a:tblPr>
              <a:tblGrid>
                <a:gridCol w="1600200"/>
                <a:gridCol w="1600200"/>
              </a:tblGrid>
              <a:tr h="429855">
                <a:tc>
                  <a:txBody>
                    <a:bodyPr/>
                    <a:lstStyle/>
                    <a:p>
                      <a:r>
                        <a:rPr lang="en-US" sz="1200" dirty="0" smtClean="0"/>
                        <a:t>Singular</a:t>
                      </a:r>
                      <a:r>
                        <a:rPr lang="en-US" dirty="0" smtClean="0"/>
                        <a:t>:</a:t>
                      </a:r>
                      <a:endParaRPr lang="en-US" dirty="0"/>
                    </a:p>
                  </a:txBody>
                  <a:tcPr/>
                </a:tc>
                <a:tc>
                  <a:txBody>
                    <a:bodyPr/>
                    <a:lstStyle/>
                    <a:p>
                      <a:r>
                        <a:rPr lang="en-US" sz="1200" dirty="0" smtClean="0"/>
                        <a:t>Plural:</a:t>
                      </a:r>
                      <a:endParaRPr lang="en-US" sz="1200" dirty="0"/>
                    </a:p>
                  </a:txBody>
                  <a:tcPr/>
                </a:tc>
              </a:tr>
              <a:tr h="560745">
                <a:tc>
                  <a:txBody>
                    <a:bodyPr/>
                    <a:lstStyle/>
                    <a:p>
                      <a:r>
                        <a:rPr lang="en-US" dirty="0" smtClean="0"/>
                        <a:t>Un(masc.)</a:t>
                      </a:r>
                    </a:p>
                    <a:p>
                      <a:r>
                        <a:rPr lang="en-US" dirty="0" err="1" smtClean="0"/>
                        <a:t>Una</a:t>
                      </a:r>
                      <a:r>
                        <a:rPr lang="en-US" dirty="0" smtClean="0"/>
                        <a:t> (fem.)</a:t>
                      </a:r>
                      <a:endParaRPr lang="en-US" dirty="0"/>
                    </a:p>
                  </a:txBody>
                  <a:tcPr/>
                </a:tc>
                <a:tc>
                  <a:txBody>
                    <a:bodyPr/>
                    <a:lstStyle/>
                    <a:p>
                      <a:r>
                        <a:rPr lang="en-US" dirty="0" smtClean="0"/>
                        <a:t>Unos (masc.)</a:t>
                      </a:r>
                    </a:p>
                    <a:p>
                      <a:r>
                        <a:rPr lang="en-US" dirty="0" smtClean="0"/>
                        <a:t>Unas (fem.)</a:t>
                      </a:r>
                      <a:endParaRPr lang="en-US" dirty="0"/>
                    </a:p>
                  </a:txBody>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Content Placeholder 1"/>
          <p:cNvSpPr>
            <a:spLocks noGrp="1"/>
          </p:cNvSpPr>
          <p:nvPr>
            <p:ph idx="1"/>
          </p:nvPr>
        </p:nvSpPr>
        <p:spPr>
          <a:xfrm>
            <a:off x="381000" y="1295400"/>
            <a:ext cx="8229600" cy="4572000"/>
          </a:xfrm>
        </p:spPr>
        <p:txBody>
          <a:bodyPr/>
          <a:lstStyle/>
          <a:p>
            <a:r>
              <a:rPr lang="en-US" sz="1600" smtClean="0"/>
              <a:t>In Spanish, most adjectives change form, depending upon whether the word they modify is masculine or feminine and singular or plural. </a:t>
            </a:r>
          </a:p>
          <a:p>
            <a:r>
              <a:rPr lang="en-US" sz="1600" smtClean="0"/>
              <a:t>So if an object is masculine and singular the end of the adjective describing it, should end in an “o”</a:t>
            </a:r>
          </a:p>
          <a:p>
            <a:r>
              <a:rPr lang="en-US" sz="1600" smtClean="0"/>
              <a:t>If it is masculine and plural, the adjective should end in “os”</a:t>
            </a:r>
          </a:p>
          <a:p>
            <a:r>
              <a:rPr lang="en-US" sz="1600" smtClean="0"/>
              <a:t>If an object is feminine and singular the end of the adjective describing it, should end in an “a”</a:t>
            </a:r>
          </a:p>
          <a:p>
            <a:r>
              <a:rPr lang="en-US" sz="1600" smtClean="0"/>
              <a:t>If it is plural, adjective will be “as” </a:t>
            </a:r>
          </a:p>
          <a:p>
            <a:r>
              <a:rPr lang="en-US" sz="1600" smtClean="0"/>
              <a:t>Adjectives ending in “e” change form for plural/singular but do not change form for masculine or feminine. </a:t>
            </a:r>
          </a:p>
          <a:p>
            <a:r>
              <a:rPr lang="en-US" sz="1600" smtClean="0"/>
              <a:t>Most adjectives that end in a consonant have two forms: singular and plural by adding –es\</a:t>
            </a:r>
          </a:p>
          <a:p>
            <a:pPr>
              <a:buFont typeface="Wingdings 2" pitchFamily="18" charset="2"/>
              <a:buNone/>
            </a:pPr>
            <a:r>
              <a:rPr lang="en-US" sz="1600" smtClean="0"/>
              <a:t>Practice: Circle the correct answer</a:t>
            </a:r>
          </a:p>
          <a:p>
            <a:pPr>
              <a:buFont typeface="Wingdings 2" pitchFamily="18" charset="2"/>
              <a:buNone/>
            </a:pPr>
            <a:r>
              <a:rPr lang="en-US" sz="1600" smtClean="0"/>
              <a:t>1) La amigo es </a:t>
            </a:r>
            <a:r>
              <a:rPr lang="en-US" sz="1600" u="sng" smtClean="0"/>
              <a:t>alto/alta</a:t>
            </a:r>
            <a:r>
              <a:rPr lang="en-US" sz="1600" smtClean="0"/>
              <a:t>.                       </a:t>
            </a:r>
          </a:p>
          <a:p>
            <a:pPr>
              <a:buFont typeface="Wingdings 2" pitchFamily="18" charset="2"/>
              <a:buNone/>
            </a:pPr>
            <a:r>
              <a:rPr lang="en-US" sz="1600" smtClean="0"/>
              <a:t>2) Los libros son rojo/ roja/rojos/rajas. </a:t>
            </a:r>
          </a:p>
        </p:txBody>
      </p:sp>
      <p:sp>
        <p:nvSpPr>
          <p:cNvPr id="3" name="Title 2"/>
          <p:cNvSpPr>
            <a:spLocks noGrp="1"/>
          </p:cNvSpPr>
          <p:nvPr>
            <p:ph type="title"/>
          </p:nvPr>
        </p:nvSpPr>
        <p:spPr>
          <a:xfrm>
            <a:off x="477837" y="158750"/>
            <a:ext cx="8229601" cy="1219200"/>
          </a:xfrm>
        </p:spPr>
        <p:txBody>
          <a:bodyPr/>
          <a:lstStyle/>
          <a:p>
            <a:pPr fontAlgn="auto">
              <a:spcAft>
                <a:spcPts val="0"/>
              </a:spcAft>
              <a:defRPr/>
            </a:pPr>
            <a:r>
              <a:rPr sz="4400" smtClean="0"/>
              <a:t>Adjective </a:t>
            </a:r>
            <a:r>
              <a:rPr smtClean="0"/>
              <a:t>Agreement </a:t>
            </a:r>
            <a:endParaRPr/>
          </a:p>
        </p:txBody>
      </p:sp>
      <p:sp>
        <p:nvSpPr>
          <p:cNvPr id="15363" name="TextBox 5"/>
          <p:cNvSpPr txBox="1">
            <a:spLocks noChangeArrowheads="1"/>
          </p:cNvSpPr>
          <p:nvPr/>
        </p:nvSpPr>
        <p:spPr bwMode="auto">
          <a:xfrm>
            <a:off x="1066800" y="0"/>
            <a:ext cx="6248400" cy="641350"/>
          </a:xfrm>
          <a:prstGeom prst="rect">
            <a:avLst/>
          </a:prstGeom>
          <a:noFill/>
          <a:ln w="9525">
            <a:noFill/>
            <a:miter lim="800000"/>
            <a:headEnd/>
            <a:tailEnd/>
          </a:ln>
        </p:spPr>
        <p:txBody>
          <a:bodyPr>
            <a:spAutoFit/>
          </a:bodyPr>
          <a:lstStyle/>
          <a:p>
            <a:r>
              <a:rPr lang="en-US">
                <a:latin typeface="Constantia" pitchFamily="18" charset="0"/>
                <a:hlinkClick r:id="rId2"/>
              </a:rPr>
              <a:t>http://www.youtube.com/watch?v=80O0q9e-mHQ</a:t>
            </a:r>
            <a:r>
              <a:rPr lang="en-US">
                <a:latin typeface="Constantia" pitchFamily="18" charset="0"/>
              </a:rPr>
              <a:t>. Start at 1:15</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marL="274320" indent="-274320" fontAlgn="auto">
              <a:spcAft>
                <a:spcPts val="0"/>
              </a:spcAft>
              <a:buFont typeface="Wingdings 2"/>
              <a:buChar char=""/>
              <a:defRPr/>
            </a:pPr>
            <a:r>
              <a:rPr lang="en-US" dirty="0" smtClean="0"/>
              <a:t>The words "I" "you" "he" "she" "we" "you-all" and "they" are called subject pronouns. Spanish has corresponding subject pronouns and are conjugated accordingly and used before verbs and when talking about yourself, to others, with others, and about others. </a:t>
            </a:r>
          </a:p>
          <a:p>
            <a:pPr marL="274320" indent="-274320" fontAlgn="auto">
              <a:spcAft>
                <a:spcPts val="0"/>
              </a:spcAft>
              <a:buFont typeface="Wingdings 2"/>
              <a:buChar char=""/>
              <a:defRPr/>
            </a:pPr>
            <a:r>
              <a:rPr lang="en-US" sz="1700" dirty="0" smtClean="0"/>
              <a:t>Yo: I</a:t>
            </a:r>
          </a:p>
          <a:p>
            <a:pPr marL="274320" indent="-274320" fontAlgn="auto">
              <a:spcAft>
                <a:spcPts val="0"/>
              </a:spcAft>
              <a:buFont typeface="Wingdings 2"/>
              <a:buChar char=""/>
              <a:defRPr/>
            </a:pPr>
            <a:r>
              <a:rPr lang="en-US" sz="1700" dirty="0" smtClean="0"/>
              <a:t>Usted: you</a:t>
            </a:r>
          </a:p>
          <a:p>
            <a:pPr marL="274320" indent="-274320" fontAlgn="auto">
              <a:spcAft>
                <a:spcPts val="0"/>
              </a:spcAft>
              <a:buFont typeface="Wingdings 2"/>
              <a:buChar char=""/>
              <a:defRPr/>
            </a:pPr>
            <a:r>
              <a:rPr lang="en-US" sz="1700" dirty="0" err="1" smtClean="0"/>
              <a:t>Él</a:t>
            </a:r>
            <a:r>
              <a:rPr lang="en-US" sz="1700" dirty="0" smtClean="0"/>
              <a:t>: he</a:t>
            </a:r>
          </a:p>
          <a:p>
            <a:pPr marL="274320" indent="-274320" fontAlgn="auto">
              <a:spcAft>
                <a:spcPts val="0"/>
              </a:spcAft>
              <a:buFont typeface="Wingdings 2"/>
              <a:buChar char=""/>
              <a:defRPr/>
            </a:pPr>
            <a:r>
              <a:rPr lang="en-US" sz="1700" dirty="0" smtClean="0"/>
              <a:t>Ella: she</a:t>
            </a:r>
          </a:p>
          <a:p>
            <a:pPr marL="274320" indent="-274320" fontAlgn="auto">
              <a:spcAft>
                <a:spcPts val="0"/>
              </a:spcAft>
              <a:buFont typeface="Wingdings 2"/>
              <a:buChar char=""/>
              <a:defRPr/>
            </a:pPr>
            <a:r>
              <a:rPr lang="en-US" sz="1700" dirty="0" err="1" smtClean="0"/>
              <a:t>Nosotros</a:t>
            </a:r>
            <a:r>
              <a:rPr lang="en-US" sz="1700" dirty="0" smtClean="0"/>
              <a:t>(as): we  **** If all the people you are with are girls change to –as**** </a:t>
            </a:r>
          </a:p>
          <a:p>
            <a:pPr marL="274320" indent="-274320" fontAlgn="auto">
              <a:spcAft>
                <a:spcPts val="0"/>
              </a:spcAft>
              <a:buFont typeface="Wingdings 2"/>
              <a:buChar char=""/>
              <a:defRPr/>
            </a:pPr>
            <a:r>
              <a:rPr lang="en-US" sz="1700" dirty="0" smtClean="0"/>
              <a:t> ustedes: you-all</a:t>
            </a:r>
          </a:p>
          <a:p>
            <a:pPr marL="274320" indent="-274320" fontAlgn="auto">
              <a:spcAft>
                <a:spcPts val="0"/>
              </a:spcAft>
              <a:buFont typeface="Wingdings 2"/>
              <a:buChar char=""/>
              <a:defRPr/>
            </a:pPr>
            <a:r>
              <a:rPr lang="en-US" sz="1700" dirty="0" err="1" smtClean="0"/>
              <a:t>Ellos</a:t>
            </a:r>
            <a:r>
              <a:rPr lang="en-US" sz="1700" dirty="0" smtClean="0"/>
              <a:t>(as): they ****** If all the people/things you are talking about change to –as****</a:t>
            </a:r>
          </a:p>
        </p:txBody>
      </p:sp>
      <p:sp>
        <p:nvSpPr>
          <p:cNvPr id="3" name="Title 2"/>
          <p:cNvSpPr>
            <a:spLocks noGrp="1"/>
          </p:cNvSpPr>
          <p:nvPr>
            <p:ph type="title"/>
          </p:nvPr>
        </p:nvSpPr>
        <p:spPr/>
        <p:txBody>
          <a:bodyPr/>
          <a:lstStyle/>
          <a:p>
            <a:pPr fontAlgn="auto">
              <a:spcAft>
                <a:spcPts val="0"/>
              </a:spcAft>
              <a:defRPr/>
            </a:pPr>
            <a:r>
              <a:rPr smtClean="0"/>
              <a:t>Subject Pronouns</a:t>
            </a:r>
            <a:endParaRPr/>
          </a:p>
        </p:txBody>
      </p:sp>
      <p:sp>
        <p:nvSpPr>
          <p:cNvPr id="16387" name="TextBox 3"/>
          <p:cNvSpPr txBox="1">
            <a:spLocks noChangeArrowheads="1"/>
          </p:cNvSpPr>
          <p:nvPr/>
        </p:nvSpPr>
        <p:spPr bwMode="auto">
          <a:xfrm>
            <a:off x="685800" y="381000"/>
            <a:ext cx="6781800" cy="381000"/>
          </a:xfrm>
          <a:prstGeom prst="rect">
            <a:avLst/>
          </a:prstGeom>
          <a:noFill/>
          <a:ln w="9525">
            <a:noFill/>
            <a:miter lim="800000"/>
            <a:headEnd/>
            <a:tailEnd/>
          </a:ln>
        </p:spPr>
        <p:txBody>
          <a:bodyPr>
            <a:spAutoFit/>
          </a:bodyPr>
          <a:lstStyle/>
          <a:p>
            <a:r>
              <a:rPr lang="en-US">
                <a:latin typeface="Constantia" pitchFamily="18" charset="0"/>
                <a:hlinkClick r:id="rId2"/>
              </a:rPr>
              <a:t>http://www.youtube.com/watch?v=iNqJle2NgyM</a:t>
            </a:r>
            <a:r>
              <a:rPr lang="en-US">
                <a:latin typeface="Constantia" pitchFamily="18" charset="0"/>
              </a:rPr>
              <a:t>. Stop at :30</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nSpc>
                <a:spcPct val="90000"/>
              </a:lnSpc>
            </a:pPr>
            <a:r>
              <a:rPr lang="en-US" sz="1600" smtClean="0"/>
              <a:t>Many expressions in Spanish are formed by combining two verbs. When this happens, the first verb is conjugated, while the second verb stays in the infinitive form. ( which is the verb that ends in ar, er, ir) </a:t>
            </a:r>
          </a:p>
          <a:p>
            <a:pPr>
              <a:lnSpc>
                <a:spcPct val="90000"/>
              </a:lnSpc>
            </a:pPr>
            <a:r>
              <a:rPr lang="en-US" sz="1600" smtClean="0"/>
              <a:t>A common situation like the one described above is </a:t>
            </a:r>
            <a:r>
              <a:rPr lang="en-US" sz="1600" b="1" smtClean="0"/>
              <a:t>…… ir a + infinitive = to be going to do something </a:t>
            </a:r>
          </a:p>
          <a:p>
            <a:pPr>
              <a:lnSpc>
                <a:spcPct val="90000"/>
              </a:lnSpc>
            </a:pPr>
            <a:r>
              <a:rPr lang="en-US" sz="1600" smtClean="0"/>
              <a:t>Ir means to go  and is conjugated as follows: </a:t>
            </a:r>
          </a:p>
          <a:p>
            <a:pPr>
              <a:lnSpc>
                <a:spcPct val="90000"/>
              </a:lnSpc>
            </a:pPr>
            <a:r>
              <a:rPr lang="es-ES" sz="1600" smtClean="0"/>
              <a:t>voy</a:t>
            </a:r>
            <a:br>
              <a:rPr lang="es-ES" sz="1600" smtClean="0"/>
            </a:br>
            <a:r>
              <a:rPr lang="es-ES" sz="1600" smtClean="0"/>
              <a:t>vas</a:t>
            </a:r>
            <a:br>
              <a:rPr lang="es-ES" sz="1600" smtClean="0"/>
            </a:br>
            <a:r>
              <a:rPr lang="es-ES" sz="1600" smtClean="0"/>
              <a:t>va</a:t>
            </a:r>
          </a:p>
          <a:p>
            <a:pPr>
              <a:lnSpc>
                <a:spcPct val="90000"/>
              </a:lnSpc>
            </a:pPr>
            <a:r>
              <a:rPr lang="es-ES" sz="1600" smtClean="0"/>
              <a:t>vamos</a:t>
            </a:r>
          </a:p>
          <a:p>
            <a:pPr>
              <a:lnSpc>
                <a:spcPct val="90000"/>
              </a:lnSpc>
            </a:pPr>
            <a:r>
              <a:rPr lang="es-ES" sz="1600" smtClean="0"/>
              <a:t>van</a:t>
            </a:r>
            <a:endParaRPr lang="en-US" sz="1600" smtClean="0"/>
          </a:p>
          <a:p>
            <a:pPr>
              <a:lnSpc>
                <a:spcPct val="90000"/>
              </a:lnSpc>
            </a:pPr>
            <a:r>
              <a:rPr lang="en-US" sz="1600" smtClean="0"/>
              <a:t>“A” is used in between the ir conjugation and the infinitive to express the word “to”. It is used as a preposition. </a:t>
            </a:r>
          </a:p>
          <a:p>
            <a:pPr>
              <a:lnSpc>
                <a:spcPct val="90000"/>
              </a:lnSpc>
            </a:pPr>
            <a:r>
              <a:rPr lang="en-US" sz="1600" smtClean="0"/>
              <a:t>Practice</a:t>
            </a:r>
            <a:r>
              <a:rPr lang="en-US" sz="1600" b="1" smtClean="0"/>
              <a:t>:</a:t>
            </a:r>
          </a:p>
          <a:p>
            <a:pPr>
              <a:lnSpc>
                <a:spcPct val="90000"/>
              </a:lnSpc>
              <a:buFont typeface="Wingdings 2" pitchFamily="18" charset="2"/>
              <a:buNone/>
            </a:pPr>
            <a:r>
              <a:rPr lang="en-US" sz="1600" b="1" smtClean="0"/>
              <a:t> </a:t>
            </a:r>
            <a:r>
              <a:rPr lang="es-ES" sz="1600" smtClean="0"/>
              <a:t>Yo _____a </a:t>
            </a:r>
            <a:r>
              <a:rPr lang="es-ES" sz="1600" u="sng" smtClean="0"/>
              <a:t>viajar</a:t>
            </a:r>
            <a:r>
              <a:rPr lang="es-ES" sz="1600" smtClean="0"/>
              <a:t> a España., Sam va</a:t>
            </a:r>
            <a:r>
              <a:rPr lang="es-ES" sz="1600" b="1" smtClean="0"/>
              <a:t> a invitar</a:t>
            </a:r>
            <a:r>
              <a:rPr lang="es-ES" sz="1600" smtClean="0"/>
              <a:t> a muchas muchachas.</a:t>
            </a:r>
            <a:br>
              <a:rPr lang="es-ES" sz="1600" smtClean="0"/>
            </a:br>
            <a:endParaRPr lang="en-US" sz="1600" b="1" smtClean="0"/>
          </a:p>
          <a:p>
            <a:pPr>
              <a:lnSpc>
                <a:spcPct val="90000"/>
              </a:lnSpc>
            </a:pPr>
            <a:endParaRPr lang="en-US" sz="1600" smtClean="0"/>
          </a:p>
        </p:txBody>
      </p:sp>
      <p:sp>
        <p:nvSpPr>
          <p:cNvPr id="3" name="Title 2"/>
          <p:cNvSpPr>
            <a:spLocks noGrp="1"/>
          </p:cNvSpPr>
          <p:nvPr>
            <p:ph type="title"/>
          </p:nvPr>
        </p:nvSpPr>
        <p:spPr/>
        <p:txBody>
          <a:bodyPr/>
          <a:lstStyle/>
          <a:p>
            <a:pPr fontAlgn="auto">
              <a:spcAft>
                <a:spcPts val="0"/>
              </a:spcAft>
              <a:defRPr/>
            </a:pPr>
            <a:r>
              <a:rPr smtClean="0"/>
              <a:t>Ir + A+ Infinitive</a:t>
            </a:r>
            <a:endParaRPr/>
          </a:p>
        </p:txBody>
      </p:sp>
      <p:sp>
        <p:nvSpPr>
          <p:cNvPr id="17411" name="TextBox 4"/>
          <p:cNvSpPr txBox="1">
            <a:spLocks noChangeArrowheads="1"/>
          </p:cNvSpPr>
          <p:nvPr/>
        </p:nvSpPr>
        <p:spPr bwMode="auto">
          <a:xfrm>
            <a:off x="381000" y="304800"/>
            <a:ext cx="8458200" cy="369888"/>
          </a:xfrm>
          <a:prstGeom prst="rect">
            <a:avLst/>
          </a:prstGeom>
          <a:noFill/>
          <a:ln w="9525">
            <a:noFill/>
            <a:miter lim="800000"/>
            <a:headEnd/>
            <a:tailEnd/>
          </a:ln>
        </p:spPr>
        <p:txBody>
          <a:bodyPr>
            <a:spAutoFit/>
          </a:bodyPr>
          <a:lstStyle/>
          <a:p>
            <a:r>
              <a:rPr lang="en-US">
                <a:latin typeface="Constantia" pitchFamily="18" charset="0"/>
                <a:hlinkClick r:id="rId2"/>
              </a:rPr>
              <a:t>http://www.youtube.com/watch?v=MGRj1SglH0Q</a:t>
            </a:r>
            <a:r>
              <a:rPr lang="en-US">
                <a:latin typeface="Constantia" pitchFamily="18" charset="0"/>
              </a:rPr>
              <a:t> Stop at :53</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Content Placeholder 1"/>
          <p:cNvSpPr>
            <a:spLocks noGrp="1"/>
          </p:cNvSpPr>
          <p:nvPr>
            <p:ph idx="1"/>
          </p:nvPr>
        </p:nvSpPr>
        <p:spPr/>
        <p:txBody>
          <a:bodyPr/>
          <a:lstStyle/>
          <a:p>
            <a:r>
              <a:rPr lang="en-US" sz="1800" smtClean="0"/>
              <a:t>The verb estar (to be) is used to describe how you, others, etc. are feeling by using emotions and conjugating the verb estar. </a:t>
            </a:r>
          </a:p>
          <a:p>
            <a:r>
              <a:rPr lang="en-US" sz="1800" smtClean="0"/>
              <a:t>Estar is conjugated like this:  </a:t>
            </a:r>
          </a:p>
          <a:p>
            <a:r>
              <a:rPr lang="en-US" sz="1200" smtClean="0"/>
              <a:t> Estoy</a:t>
            </a:r>
          </a:p>
          <a:p>
            <a:r>
              <a:rPr lang="en-US" sz="1200" smtClean="0"/>
              <a:t>Estás</a:t>
            </a:r>
          </a:p>
          <a:p>
            <a:r>
              <a:rPr lang="en-US" sz="1200" smtClean="0"/>
              <a:t>Está</a:t>
            </a:r>
          </a:p>
          <a:p>
            <a:r>
              <a:rPr lang="en-US" sz="1200" smtClean="0"/>
              <a:t>Estamos</a:t>
            </a:r>
          </a:p>
          <a:p>
            <a:r>
              <a:rPr lang="en-US" sz="1200" smtClean="0"/>
              <a:t>Están</a:t>
            </a:r>
          </a:p>
          <a:p>
            <a:pPr>
              <a:buFont typeface="Wingdings 2" pitchFamily="18" charset="2"/>
              <a:buNone/>
            </a:pPr>
            <a:endParaRPr lang="en-US" sz="1200" smtClean="0"/>
          </a:p>
          <a:p>
            <a:pPr>
              <a:buFont typeface="Wingdings 2" pitchFamily="18" charset="2"/>
              <a:buNone/>
            </a:pPr>
            <a:r>
              <a:rPr lang="en-US" sz="1200" smtClean="0"/>
              <a:t>After estar is conjugated, add the emotion you or the person(s) are experiencing. Here are some common emotions: </a:t>
            </a:r>
          </a:p>
          <a:p>
            <a:pPr>
              <a:buFont typeface="Wingdings 2" pitchFamily="18" charset="2"/>
              <a:buNone/>
            </a:pPr>
            <a:r>
              <a:rPr lang="en-US" sz="1200" smtClean="0"/>
              <a:t>Triste (sad)  Alegre/feliz (happy) Cansado (tired) Deprimido (depressed) Busy (ocupado) Worried (preocupado) </a:t>
            </a:r>
          </a:p>
          <a:p>
            <a:pPr>
              <a:buFont typeface="Wingdings 2" pitchFamily="18" charset="2"/>
              <a:buNone/>
            </a:pPr>
            <a:r>
              <a:rPr lang="en-US" sz="1200" smtClean="0"/>
              <a:t>Enfermo (sick) Nervous (nervioso) Emocionado (angry) </a:t>
            </a:r>
          </a:p>
          <a:p>
            <a:pPr>
              <a:buFont typeface="Wingdings 2" pitchFamily="18" charset="2"/>
              <a:buNone/>
            </a:pPr>
            <a:r>
              <a:rPr lang="en-US" sz="1200" smtClean="0"/>
              <a:t>Practice: Circle the correct spelling. </a:t>
            </a:r>
          </a:p>
          <a:p>
            <a:pPr>
              <a:buFont typeface="Wingdings 2" pitchFamily="18" charset="2"/>
              <a:buNone/>
            </a:pPr>
            <a:r>
              <a:rPr lang="en-US" sz="1200" smtClean="0"/>
              <a:t>Yo ______ nerveeoso/ nervioso</a:t>
            </a:r>
          </a:p>
          <a:p>
            <a:pPr>
              <a:buFont typeface="Wingdings 2" pitchFamily="18" charset="2"/>
              <a:buNone/>
            </a:pPr>
            <a:r>
              <a:rPr lang="en-US" sz="1200" smtClean="0"/>
              <a:t>Nosotros_____________ censaddo/ cansado </a:t>
            </a:r>
          </a:p>
          <a:p>
            <a:pPr>
              <a:buFont typeface="Wingdings 2" pitchFamily="18" charset="2"/>
              <a:buNone/>
            </a:pPr>
            <a:r>
              <a:rPr lang="en-US" sz="1200" smtClean="0"/>
              <a:t>Miranda __________ alegre/ allegray </a:t>
            </a:r>
          </a:p>
          <a:p>
            <a:pPr>
              <a:buFont typeface="Wingdings 2" pitchFamily="18" charset="2"/>
              <a:buNone/>
            </a:pPr>
            <a:endParaRPr lang="en-US" sz="1200" smtClean="0"/>
          </a:p>
        </p:txBody>
      </p:sp>
      <p:sp>
        <p:nvSpPr>
          <p:cNvPr id="3" name="Title 2"/>
          <p:cNvSpPr>
            <a:spLocks noGrp="1"/>
          </p:cNvSpPr>
          <p:nvPr>
            <p:ph type="title"/>
          </p:nvPr>
        </p:nvSpPr>
        <p:spPr/>
        <p:txBody>
          <a:bodyPr/>
          <a:lstStyle/>
          <a:p>
            <a:pPr fontAlgn="auto">
              <a:spcAft>
                <a:spcPts val="0"/>
              </a:spcAft>
              <a:defRPr/>
            </a:pPr>
            <a:r>
              <a:rPr err="1" smtClean="0"/>
              <a:t>Estar</a:t>
            </a:r>
            <a:r>
              <a:rPr smtClean="0"/>
              <a:t> + Emotions</a:t>
            </a:r>
            <a:endParaRPr/>
          </a:p>
        </p:txBody>
      </p:sp>
      <p:sp>
        <p:nvSpPr>
          <p:cNvPr id="18436" name="Text Box 4"/>
          <p:cNvSpPr txBox="1">
            <a:spLocks noChangeArrowheads="1"/>
          </p:cNvSpPr>
          <p:nvPr/>
        </p:nvSpPr>
        <p:spPr bwMode="auto">
          <a:xfrm>
            <a:off x="762000" y="228600"/>
            <a:ext cx="7924800" cy="366713"/>
          </a:xfrm>
          <a:prstGeom prst="rect">
            <a:avLst/>
          </a:prstGeom>
          <a:noFill/>
          <a:ln w="9525">
            <a:noFill/>
            <a:miter lim="800000"/>
            <a:headEnd/>
            <a:tailEnd/>
          </a:ln>
          <a:effectLst/>
        </p:spPr>
        <p:txBody>
          <a:bodyPr>
            <a:spAutoFit/>
          </a:bodyPr>
          <a:lstStyle/>
          <a:p>
            <a:pPr>
              <a:spcBef>
                <a:spcPct val="50000"/>
              </a:spcBef>
            </a:pPr>
            <a:r>
              <a:rPr lang="en-US">
                <a:hlinkClick r:id="rId2"/>
              </a:rPr>
              <a:t>http://www.youtube.com/watch?v=3F5WNHt0Fso</a:t>
            </a:r>
            <a:r>
              <a:rPr lang="en-US"/>
              <a:t> Start 1:53. Stop at 2:30</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Content Placeholder 1"/>
          <p:cNvSpPr>
            <a:spLocks noGrp="1"/>
          </p:cNvSpPr>
          <p:nvPr>
            <p:ph idx="1"/>
          </p:nvPr>
        </p:nvSpPr>
        <p:spPr/>
        <p:txBody>
          <a:bodyPr/>
          <a:lstStyle/>
          <a:p>
            <a:r>
              <a:rPr lang="en-US" sz="1400" smtClean="0"/>
              <a:t>The verb “tener” is translated “to have”, tener can also be used in Spanish as an idiomatic expression. Although their literal translations sound odd to English speakers (ex. To have cold), that is how it is used in Spanish. </a:t>
            </a:r>
          </a:p>
          <a:p>
            <a:r>
              <a:rPr lang="en-US" sz="1400" smtClean="0"/>
              <a:t>You can relate these tener expressions, to mean “to be adj.” rather than “to have adj.” </a:t>
            </a:r>
          </a:p>
          <a:p>
            <a:r>
              <a:rPr lang="en-US" sz="1400" smtClean="0"/>
              <a:t>Here are some examples of tener expressions and the most common adjectives used with them: </a:t>
            </a:r>
          </a:p>
          <a:p>
            <a:r>
              <a:rPr lang="es-ES" sz="1400" smtClean="0"/>
              <a:t>tener _____ años ( to be _____ years old) </a:t>
            </a:r>
          </a:p>
          <a:p>
            <a:r>
              <a:rPr lang="es-ES" sz="1400" smtClean="0"/>
              <a:t>tener calor ( to be hot) </a:t>
            </a:r>
          </a:p>
          <a:p>
            <a:r>
              <a:rPr lang="es-ES" sz="1400" smtClean="0"/>
              <a:t>tener frío (to be cold) </a:t>
            </a:r>
          </a:p>
          <a:p>
            <a:r>
              <a:rPr lang="es-ES" sz="1400" smtClean="0"/>
              <a:t>tener hambre ( to be hungry ) </a:t>
            </a:r>
          </a:p>
          <a:p>
            <a:r>
              <a:rPr lang="es-ES" sz="1400" smtClean="0"/>
              <a:t>tener sed (to be thirsty) </a:t>
            </a:r>
          </a:p>
          <a:p>
            <a:r>
              <a:rPr lang="es-ES" sz="1400" smtClean="0"/>
              <a:t>tener prisa ( to be late) </a:t>
            </a:r>
          </a:p>
          <a:p>
            <a:r>
              <a:rPr lang="es-ES" sz="1400" smtClean="0"/>
              <a:t>tener miedo a/de _____ (to be afraid of…) </a:t>
            </a:r>
          </a:p>
          <a:p>
            <a:r>
              <a:rPr lang="es-ES" sz="1400" smtClean="0"/>
              <a:t>tener razón ( to be right) </a:t>
            </a:r>
          </a:p>
          <a:p>
            <a:r>
              <a:rPr lang="es-ES" sz="1400" smtClean="0"/>
              <a:t>tener suerte (to be lucky) </a:t>
            </a:r>
          </a:p>
          <a:p>
            <a:pPr>
              <a:buFont typeface="Wingdings 2" pitchFamily="18" charset="2"/>
              <a:buNone/>
            </a:pPr>
            <a:endParaRPr lang="en-US" sz="1400" smtClean="0"/>
          </a:p>
        </p:txBody>
      </p:sp>
      <p:sp>
        <p:nvSpPr>
          <p:cNvPr id="3" name="Title 2"/>
          <p:cNvSpPr>
            <a:spLocks noGrp="1"/>
          </p:cNvSpPr>
          <p:nvPr>
            <p:ph type="title"/>
          </p:nvPr>
        </p:nvSpPr>
        <p:spPr>
          <a:xfrm>
            <a:off x="466725" y="158750"/>
            <a:ext cx="8229600" cy="1219200"/>
          </a:xfrm>
        </p:spPr>
        <p:txBody>
          <a:bodyPr/>
          <a:lstStyle/>
          <a:p>
            <a:pPr fontAlgn="auto">
              <a:spcAft>
                <a:spcPts val="0"/>
              </a:spcAft>
              <a:defRPr/>
            </a:pPr>
            <a:r>
              <a:rPr err="1" smtClean="0"/>
              <a:t>Tener</a:t>
            </a:r>
            <a:r>
              <a:rPr smtClean="0"/>
              <a:t> Expressions</a:t>
            </a:r>
            <a:endParaRPr/>
          </a:p>
        </p:txBody>
      </p:sp>
      <p:sp>
        <p:nvSpPr>
          <p:cNvPr id="19460" name="Text Box 4"/>
          <p:cNvSpPr txBox="1">
            <a:spLocks noChangeArrowheads="1"/>
          </p:cNvSpPr>
          <p:nvPr/>
        </p:nvSpPr>
        <p:spPr bwMode="auto">
          <a:xfrm>
            <a:off x="381000" y="152400"/>
            <a:ext cx="8534400" cy="366713"/>
          </a:xfrm>
          <a:prstGeom prst="rect">
            <a:avLst/>
          </a:prstGeom>
          <a:noFill/>
          <a:ln w="9525">
            <a:noFill/>
            <a:miter lim="800000"/>
            <a:headEnd/>
            <a:tailEnd/>
          </a:ln>
          <a:effectLst/>
        </p:spPr>
        <p:txBody>
          <a:bodyPr>
            <a:spAutoFit/>
          </a:bodyPr>
          <a:lstStyle/>
          <a:p>
            <a:pPr>
              <a:spcBef>
                <a:spcPct val="50000"/>
              </a:spcBef>
            </a:pPr>
            <a:endParaRPr lang="en-US"/>
          </a:p>
        </p:txBody>
      </p:sp>
      <p:sp>
        <p:nvSpPr>
          <p:cNvPr id="19461" name="Text Box 5"/>
          <p:cNvSpPr txBox="1">
            <a:spLocks noChangeArrowheads="1"/>
          </p:cNvSpPr>
          <p:nvPr/>
        </p:nvSpPr>
        <p:spPr bwMode="auto">
          <a:xfrm>
            <a:off x="533400" y="228600"/>
            <a:ext cx="7924800" cy="366713"/>
          </a:xfrm>
          <a:prstGeom prst="rect">
            <a:avLst/>
          </a:prstGeom>
          <a:noFill/>
          <a:ln w="9525">
            <a:noFill/>
            <a:miter lim="800000"/>
            <a:headEnd/>
            <a:tailEnd/>
          </a:ln>
          <a:effectLst/>
        </p:spPr>
        <p:txBody>
          <a:bodyPr>
            <a:spAutoFit/>
          </a:bodyPr>
          <a:lstStyle/>
          <a:p>
            <a:pPr>
              <a:spcBef>
                <a:spcPct val="50000"/>
              </a:spcBef>
            </a:pPr>
            <a:r>
              <a:rPr lang="en-US">
                <a:hlinkClick r:id="rId2"/>
              </a:rPr>
              <a:t>http://www.youtube.com/watch?v=CpjeSS3FweE</a:t>
            </a:r>
            <a:r>
              <a:rPr lang="en-US"/>
              <a:t> Stop at 1:05.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Content Placeholder 1"/>
          <p:cNvSpPr>
            <a:spLocks noGrp="1"/>
          </p:cNvSpPr>
          <p:nvPr>
            <p:ph idx="1"/>
          </p:nvPr>
        </p:nvSpPr>
        <p:spPr>
          <a:xfrm>
            <a:off x="457200" y="1295400"/>
            <a:ext cx="8229600" cy="4572000"/>
          </a:xfrm>
        </p:spPr>
        <p:txBody>
          <a:bodyPr/>
          <a:lstStyle/>
          <a:p>
            <a:r>
              <a:rPr lang="en-US" sz="1200" smtClean="0"/>
              <a:t>Estar and Ser are verbs that both mean “to be” but they are used with different expressions. </a:t>
            </a:r>
          </a:p>
          <a:p>
            <a:pPr>
              <a:buFont typeface="Wingdings 2" pitchFamily="18" charset="2"/>
              <a:buNone/>
            </a:pPr>
            <a:r>
              <a:rPr lang="en-US" sz="1200" smtClean="0"/>
              <a:t>We already know the conjugations of the irregular  verb estar, now lets learn the conjugations of another irregular verb:</a:t>
            </a:r>
            <a:endParaRPr lang="en-US" sz="1200" u="sng" smtClean="0"/>
          </a:p>
          <a:p>
            <a:pPr>
              <a:buFont typeface="Wingdings 2" pitchFamily="18" charset="2"/>
              <a:buNone/>
            </a:pPr>
            <a:r>
              <a:rPr lang="en-US" sz="1200" b="1" smtClean="0"/>
              <a:t>Ser: Soy , eres, es, somos, son</a:t>
            </a:r>
          </a:p>
          <a:p>
            <a:pPr>
              <a:buFont typeface="Wingdings 2" pitchFamily="18" charset="2"/>
              <a:buNone/>
            </a:pPr>
            <a:r>
              <a:rPr lang="en-US" sz="1200" smtClean="0"/>
              <a:t>Here are some tricks that will help you to know when to use estar and when to use ser: </a:t>
            </a:r>
          </a:p>
          <a:p>
            <a:r>
              <a:rPr lang="en-US" sz="1200" smtClean="0"/>
              <a:t>The acronym “PLACE” is used for estar. </a:t>
            </a:r>
          </a:p>
          <a:p>
            <a:r>
              <a:rPr lang="en-US" sz="1200" smtClean="0"/>
              <a:t>P- position                               Estoy en la casa. </a:t>
            </a:r>
          </a:p>
          <a:p>
            <a:r>
              <a:rPr lang="en-US" sz="1200" smtClean="0"/>
              <a:t>L-location                                 Estoy en la clase. </a:t>
            </a:r>
          </a:p>
          <a:p>
            <a:r>
              <a:rPr lang="en-US" sz="1200" smtClean="0"/>
              <a:t>A-action-</a:t>
            </a:r>
            <a:r>
              <a:rPr lang="en-US" sz="1200" smtClean="0">
                <a:sym typeface="Wingdings" pitchFamily="2" charset="2"/>
              </a:rPr>
              <a:t> ando, yendo       Estamos estudiando.                               </a:t>
            </a:r>
            <a:endParaRPr lang="en-US" sz="1200" smtClean="0"/>
          </a:p>
          <a:p>
            <a:r>
              <a:rPr lang="en-US" sz="1200" smtClean="0"/>
              <a:t>C- condition                             Estan enfermos.                                                    </a:t>
            </a:r>
            <a:r>
              <a:rPr lang="en-US" sz="1200" b="1" smtClean="0"/>
              <a:t>Practice: Ser or Estar???? </a:t>
            </a:r>
          </a:p>
          <a:p>
            <a:r>
              <a:rPr lang="en-US" sz="1200" smtClean="0"/>
              <a:t>E- emotion                               Estamos contentos.                                        Mi mama ______ una profesora.</a:t>
            </a:r>
          </a:p>
          <a:p>
            <a:pPr>
              <a:buFont typeface="Wingdings 2" pitchFamily="18" charset="2"/>
              <a:buNone/>
            </a:pPr>
            <a:r>
              <a:rPr lang="en-US" sz="1200" smtClean="0"/>
              <a:t>The acronym “DOCTOR” is used for Ser                                                                Yo_________ alegre.                                        </a:t>
            </a:r>
          </a:p>
          <a:p>
            <a:pPr>
              <a:buFont typeface="Wingdings 2" pitchFamily="18" charset="2"/>
              <a:buNone/>
            </a:pPr>
            <a:r>
              <a:rPr lang="en-US" sz="1200" smtClean="0"/>
              <a:t>D- description          La chica es bonita.                                                                   La chico _______es my hijo. </a:t>
            </a:r>
          </a:p>
          <a:p>
            <a:pPr>
              <a:buFont typeface="Wingdings 2" pitchFamily="18" charset="2"/>
              <a:buNone/>
            </a:pPr>
            <a:r>
              <a:rPr lang="en-US" sz="1200" smtClean="0"/>
              <a:t>O- occupation           La muchacha es una estudiante. </a:t>
            </a:r>
          </a:p>
          <a:p>
            <a:pPr>
              <a:buFont typeface="Wingdings 2" pitchFamily="18" charset="2"/>
              <a:buNone/>
            </a:pPr>
            <a:r>
              <a:rPr lang="en-US" sz="1200" smtClean="0"/>
              <a:t>C- characteristic       Yo soy alta. </a:t>
            </a:r>
          </a:p>
          <a:p>
            <a:pPr>
              <a:buFont typeface="Wingdings 2" pitchFamily="18" charset="2"/>
              <a:buNone/>
            </a:pPr>
            <a:r>
              <a:rPr lang="en-US" sz="1200" smtClean="0"/>
              <a:t>T- time/date             Es son las tres. </a:t>
            </a:r>
          </a:p>
          <a:p>
            <a:pPr>
              <a:buFont typeface="Wingdings 2" pitchFamily="18" charset="2"/>
              <a:buNone/>
            </a:pPr>
            <a:r>
              <a:rPr lang="en-US" sz="1200" smtClean="0"/>
              <a:t>O- origin                   El muchachas es de Charlotte. </a:t>
            </a:r>
          </a:p>
          <a:p>
            <a:pPr>
              <a:buFont typeface="Wingdings 2" pitchFamily="18" charset="2"/>
              <a:buNone/>
            </a:pPr>
            <a:r>
              <a:rPr lang="en-US" sz="1200" smtClean="0"/>
              <a:t>R- relationship          La chica es mi hija. </a:t>
            </a:r>
          </a:p>
        </p:txBody>
      </p:sp>
      <p:sp>
        <p:nvSpPr>
          <p:cNvPr id="3" name="Title 2"/>
          <p:cNvSpPr>
            <a:spLocks noGrp="1"/>
          </p:cNvSpPr>
          <p:nvPr>
            <p:ph type="title"/>
          </p:nvPr>
        </p:nvSpPr>
        <p:spPr>
          <a:xfrm>
            <a:off x="466725" y="158750"/>
            <a:ext cx="8229600" cy="1219200"/>
          </a:xfrm>
        </p:spPr>
        <p:txBody>
          <a:bodyPr/>
          <a:lstStyle/>
          <a:p>
            <a:pPr fontAlgn="auto">
              <a:spcAft>
                <a:spcPts val="0"/>
              </a:spcAft>
              <a:defRPr/>
            </a:pPr>
            <a:r>
              <a:rPr smtClean="0"/>
              <a:t>Ser  vs. </a:t>
            </a:r>
            <a:r>
              <a:rPr err="1" smtClean="0"/>
              <a:t>Estar</a:t>
            </a:r>
            <a:endParaRPr/>
          </a:p>
        </p:txBody>
      </p:sp>
      <p:sp>
        <p:nvSpPr>
          <p:cNvPr id="20484" name="Text Box 4"/>
          <p:cNvSpPr txBox="1">
            <a:spLocks noChangeArrowheads="1"/>
          </p:cNvSpPr>
          <p:nvPr/>
        </p:nvSpPr>
        <p:spPr bwMode="auto">
          <a:xfrm>
            <a:off x="381000" y="228600"/>
            <a:ext cx="8610600" cy="366713"/>
          </a:xfrm>
          <a:prstGeom prst="rect">
            <a:avLst/>
          </a:prstGeom>
          <a:noFill/>
          <a:ln w="9525">
            <a:noFill/>
            <a:miter lim="800000"/>
            <a:headEnd/>
            <a:tailEnd/>
          </a:ln>
          <a:effectLst/>
        </p:spPr>
        <p:txBody>
          <a:bodyPr>
            <a:spAutoFit/>
          </a:bodyPr>
          <a:lstStyle/>
          <a:p>
            <a:pPr>
              <a:spcBef>
                <a:spcPct val="50000"/>
              </a:spcBef>
            </a:pPr>
            <a:r>
              <a:rPr lang="en-US">
                <a:hlinkClick r:id="rId2"/>
              </a:rPr>
              <a:t>http://www.youtube.com/watch?v=Dot2t-qGKQQ</a:t>
            </a:r>
            <a:r>
              <a:rPr lang="en-US"/>
              <a:t>, Some mistakes.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1600" smtClean="0"/>
              <a:t>Like we said earlier, two verbs together are often used to express something and the first verb is conjugated and the second one is in an infinitive form. One expression combines the verb acabar (conjugated) with an infinitive. The preposition "de" is always used after acabar. </a:t>
            </a:r>
            <a:br>
              <a:rPr lang="en-US" sz="1600" smtClean="0"/>
            </a:br>
            <a:endParaRPr lang="en-US" sz="1600" smtClean="0"/>
          </a:p>
          <a:p>
            <a:r>
              <a:rPr lang="en-US" sz="1600" smtClean="0"/>
              <a:t>It is used like this: (and you will see that acabar de means “to have just”.) </a:t>
            </a:r>
          </a:p>
          <a:p>
            <a:r>
              <a:rPr lang="en-US" sz="1600" b="1" smtClean="0"/>
              <a:t>acabar de + infinitive = to have just done something. </a:t>
            </a:r>
          </a:p>
          <a:p>
            <a:pPr>
              <a:buFont typeface="Wingdings 2" pitchFamily="18" charset="2"/>
              <a:buNone/>
            </a:pPr>
            <a:r>
              <a:rPr lang="en-US" sz="1600" b="1" smtClean="0"/>
              <a:t>Ex) </a:t>
            </a:r>
            <a:r>
              <a:rPr lang="es-ES" sz="1600" b="1" smtClean="0"/>
              <a:t>Acabas de invitar</a:t>
            </a:r>
            <a:r>
              <a:rPr lang="es-ES" sz="1600" smtClean="0"/>
              <a:t> a muchas muchachas.</a:t>
            </a:r>
            <a:br>
              <a:rPr lang="es-ES" sz="1600" smtClean="0"/>
            </a:br>
            <a:r>
              <a:rPr lang="es-ES" sz="1600" smtClean="0"/>
              <a:t>You have just invited many girls. </a:t>
            </a:r>
          </a:p>
          <a:p>
            <a:pPr>
              <a:buFont typeface="Wingdings 2" pitchFamily="18" charset="2"/>
              <a:buNone/>
            </a:pPr>
            <a:r>
              <a:rPr lang="en-US" sz="1600" smtClean="0"/>
              <a:t>See how that works, now lets practice….  Conjugate acabar de and then follow it with an infinitive….</a:t>
            </a:r>
          </a:p>
          <a:p>
            <a:pPr>
              <a:buFont typeface="Wingdings 2" pitchFamily="18" charset="2"/>
              <a:buAutoNum type="arabicParenR"/>
            </a:pPr>
            <a:r>
              <a:rPr lang="es-ES" sz="1600" smtClean="0"/>
              <a:t>Cristina _____________</a:t>
            </a:r>
            <a:r>
              <a:rPr lang="es-ES" sz="1600" b="1" smtClean="0"/>
              <a:t>hablar/habla </a:t>
            </a:r>
            <a:r>
              <a:rPr lang="es-ES" sz="1600" smtClean="0"/>
              <a:t>con mi mamá.</a:t>
            </a:r>
          </a:p>
          <a:p>
            <a:pPr>
              <a:buFont typeface="Wingdings 2" pitchFamily="18" charset="2"/>
              <a:buAutoNum type="arabicParenR"/>
            </a:pPr>
            <a:r>
              <a:rPr lang="es-ES" sz="1600" smtClean="0"/>
              <a:t>Nosotros ______________</a:t>
            </a:r>
            <a:r>
              <a:rPr lang="es-ES" sz="1600" b="1" smtClean="0"/>
              <a:t>leer/leemos</a:t>
            </a:r>
            <a:r>
              <a:rPr lang="es-ES" sz="1600" smtClean="0"/>
              <a:t> el libro.</a:t>
            </a:r>
            <a:br>
              <a:rPr lang="es-ES" sz="1600" smtClean="0"/>
            </a:br>
            <a:r>
              <a:rPr lang="es-ES" sz="1600" smtClean="0"/>
              <a:t/>
            </a:r>
            <a:br>
              <a:rPr lang="es-ES" sz="1600" smtClean="0"/>
            </a:br>
            <a:endParaRPr lang="es-ES" sz="1600" smtClean="0"/>
          </a:p>
        </p:txBody>
      </p:sp>
      <p:sp>
        <p:nvSpPr>
          <p:cNvPr id="3" name="Title 2"/>
          <p:cNvSpPr>
            <a:spLocks noGrp="1"/>
          </p:cNvSpPr>
          <p:nvPr>
            <p:ph type="title"/>
          </p:nvPr>
        </p:nvSpPr>
        <p:spPr>
          <a:xfrm>
            <a:off x="466725" y="158750"/>
            <a:ext cx="8229600" cy="1219200"/>
          </a:xfrm>
        </p:spPr>
        <p:txBody>
          <a:bodyPr/>
          <a:lstStyle/>
          <a:p>
            <a:pPr fontAlgn="auto">
              <a:spcAft>
                <a:spcPts val="0"/>
              </a:spcAft>
              <a:defRPr/>
            </a:pPr>
            <a:r>
              <a:rPr err="1" smtClean="0"/>
              <a:t>Acabar</a:t>
            </a:r>
            <a:r>
              <a:rPr smtClean="0"/>
              <a:t> De</a:t>
            </a:r>
            <a:endParaRPr/>
          </a:p>
        </p:txBody>
      </p:sp>
      <p:sp>
        <p:nvSpPr>
          <p:cNvPr id="21508" name="Text Box 4"/>
          <p:cNvSpPr txBox="1">
            <a:spLocks noChangeArrowheads="1"/>
          </p:cNvSpPr>
          <p:nvPr/>
        </p:nvSpPr>
        <p:spPr bwMode="auto">
          <a:xfrm>
            <a:off x="457200" y="152400"/>
            <a:ext cx="8305800" cy="366713"/>
          </a:xfrm>
          <a:prstGeom prst="rect">
            <a:avLst/>
          </a:prstGeom>
          <a:noFill/>
          <a:ln w="9525">
            <a:noFill/>
            <a:miter lim="800000"/>
            <a:headEnd/>
            <a:tailEnd/>
          </a:ln>
          <a:effectLst/>
        </p:spPr>
        <p:txBody>
          <a:bodyPr>
            <a:spAutoFit/>
          </a:bodyPr>
          <a:lstStyle/>
          <a:p>
            <a:pPr>
              <a:spcBef>
                <a:spcPct val="50000"/>
              </a:spcBef>
            </a:pPr>
            <a:r>
              <a:rPr lang="en-US">
                <a:hlinkClick r:id="rId2"/>
              </a:rPr>
              <a:t>http://www.youtube.com/watch?v=1BZalafcGNk</a:t>
            </a:r>
            <a:r>
              <a:rPr lang="en-US"/>
              <a:t>. Stop at 1:05</a:t>
            </a:r>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aper">
  <a:themeElements>
    <a:clrScheme name="Custom people">
      <a:dk1>
        <a:srgbClr val="AB00D2"/>
      </a:dk1>
      <a:lt1>
        <a:srgbClr val="FF42A9"/>
      </a:lt1>
      <a:dk2>
        <a:srgbClr val="AEFFD3"/>
      </a:dk2>
      <a:lt2>
        <a:srgbClr val="FF8DCB"/>
      </a:lt2>
      <a:accent1>
        <a:srgbClr val="8CCFFF"/>
      </a:accent1>
      <a:accent2>
        <a:srgbClr val="DD4BFF"/>
      </a:accent2>
      <a:accent3>
        <a:srgbClr val="36FF91"/>
      </a:accent3>
      <a:accent4>
        <a:srgbClr val="40AFFF"/>
      </a:accent4>
      <a:accent5>
        <a:srgbClr val="FF42A9"/>
      </a:accent5>
      <a:accent6>
        <a:srgbClr val="F00083"/>
      </a:accent6>
      <a:hlink>
        <a:srgbClr val="B2DFFF"/>
      </a:hlink>
      <a:folHlink>
        <a:srgbClr val="428013"/>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159</TotalTime>
  <Words>1277</Words>
  <Application>Microsoft Office PowerPoint</Application>
  <PresentationFormat>On-screen Show (4:3)</PresentationFormat>
  <Paragraphs>129</Paragraphs>
  <Slides>10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Constantia</vt:lpstr>
      <vt:lpstr>Arial</vt:lpstr>
      <vt:lpstr>Wingdings 2</vt:lpstr>
      <vt:lpstr>Calibri</vt:lpstr>
      <vt:lpstr>Wingdings</vt:lpstr>
      <vt:lpstr>Paper</vt:lpstr>
      <vt:lpstr>Exam Study Guide</vt:lpstr>
      <vt:lpstr>http://www.youtube.com/watch?v=IRiGz8qQig4 Stop at I:40  Definite and Indefinite Articles</vt:lpstr>
      <vt:lpstr>Adjective Agreement </vt:lpstr>
      <vt:lpstr>Subject Pronouns</vt:lpstr>
      <vt:lpstr>Ir + A+ Infinitive</vt:lpstr>
      <vt:lpstr>Estar + Emotions</vt:lpstr>
      <vt:lpstr>Tener Expressions</vt:lpstr>
      <vt:lpstr>Ser  vs. Estar</vt:lpstr>
      <vt:lpstr>Acabar De</vt:lpstr>
      <vt:lpstr>Present Progressive</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Exam Study Guide</dc:title>
  <dc:creator>library23</dc:creator>
  <cp:lastModifiedBy>Lenovo User</cp:lastModifiedBy>
  <cp:revision>15</cp:revision>
  <dcterms:created xsi:type="dcterms:W3CDTF">2012-11-29T14:06:18Z</dcterms:created>
  <dcterms:modified xsi:type="dcterms:W3CDTF">2012-12-10T14:04:19Z</dcterms:modified>
</cp:coreProperties>
</file>